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70" r:id="rId4"/>
    <p:sldId id="292" r:id="rId5"/>
    <p:sldId id="277" r:id="rId6"/>
    <p:sldId id="301" r:id="rId7"/>
    <p:sldId id="285" r:id="rId8"/>
    <p:sldId id="283" r:id="rId9"/>
    <p:sldId id="294" r:id="rId10"/>
    <p:sldId id="298" r:id="rId11"/>
    <p:sldId id="297" r:id="rId12"/>
    <p:sldId id="305" r:id="rId13"/>
    <p:sldId id="306" r:id="rId14"/>
    <p:sldId id="273" r:id="rId15"/>
    <p:sldId id="304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Arimo Bold" panose="020B0604020202020204" charset="0"/>
      <p:regular r:id="rId20"/>
    </p:embeddedFont>
    <p:embeddedFont>
      <p:font typeface="Arimo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BE838-961D-416D-96B0-6DB09012ABE5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AE5EB2AF-DE14-4D45-83B6-38F084512996}">
      <dgm:prSet phldrT="[Текст]" custT="1"/>
      <dgm:spPr/>
      <dgm:t>
        <a:bodyPr/>
        <a:lstStyle/>
        <a:p>
          <a:r>
            <a:rPr lang="uk-UA" sz="2200" dirty="0"/>
            <a:t>1.</a:t>
          </a:r>
        </a:p>
      </dgm:t>
    </dgm:pt>
    <dgm:pt modelId="{EBF46260-52CD-4808-95C4-7EB919D398CA}" type="parTrans" cxnId="{7B437A56-C900-42FB-8B07-1CA698C45CE1}">
      <dgm:prSet/>
      <dgm:spPr/>
      <dgm:t>
        <a:bodyPr/>
        <a:lstStyle/>
        <a:p>
          <a:endParaRPr lang="uk-UA" sz="2200"/>
        </a:p>
      </dgm:t>
    </dgm:pt>
    <dgm:pt modelId="{054F06D8-0EE5-4A6F-B016-4058322BC021}" type="sibTrans" cxnId="{7B437A56-C900-42FB-8B07-1CA698C45CE1}">
      <dgm:prSet/>
      <dgm:spPr/>
      <dgm:t>
        <a:bodyPr/>
        <a:lstStyle/>
        <a:p>
          <a:endParaRPr lang="uk-UA" sz="2200"/>
        </a:p>
      </dgm:t>
    </dgm:pt>
    <dgm:pt modelId="{BD3BE05C-E54B-4A67-8A54-CB43D76949AD}">
      <dgm:prSet phldrT="[Текст]" custT="1"/>
      <dgm:spPr/>
      <dgm:t>
        <a:bodyPr/>
        <a:lstStyle/>
        <a:p>
          <a:r>
            <a:rPr lang="uk-UA" sz="2800" dirty="0"/>
            <a:t>Формування Робочої групи</a:t>
          </a:r>
        </a:p>
      </dgm:t>
    </dgm:pt>
    <dgm:pt modelId="{C6F10843-A1AC-49F7-B31D-76F04E46C0EA}" type="parTrans" cxnId="{DEF4E5FB-01FE-4959-834E-8CE014279C44}">
      <dgm:prSet/>
      <dgm:spPr/>
      <dgm:t>
        <a:bodyPr/>
        <a:lstStyle/>
        <a:p>
          <a:endParaRPr lang="uk-UA" sz="2200"/>
        </a:p>
      </dgm:t>
    </dgm:pt>
    <dgm:pt modelId="{FF8DA7C9-8EF9-4123-9E5C-6D0A759C4941}" type="sibTrans" cxnId="{DEF4E5FB-01FE-4959-834E-8CE014279C44}">
      <dgm:prSet/>
      <dgm:spPr/>
      <dgm:t>
        <a:bodyPr/>
        <a:lstStyle/>
        <a:p>
          <a:endParaRPr lang="uk-UA" sz="2200"/>
        </a:p>
      </dgm:t>
    </dgm:pt>
    <dgm:pt modelId="{C5AD5845-C07D-442A-990D-4B99535B4B5E}">
      <dgm:prSet phldrT="[Текст]" custT="1"/>
      <dgm:spPr/>
      <dgm:t>
        <a:bodyPr/>
        <a:lstStyle/>
        <a:p>
          <a:r>
            <a:rPr lang="uk-UA" sz="2200" dirty="0"/>
            <a:t>2.</a:t>
          </a:r>
        </a:p>
      </dgm:t>
    </dgm:pt>
    <dgm:pt modelId="{DE33A923-1A93-4FEC-BBD3-6FC2F1C21687}" type="parTrans" cxnId="{AB081EFE-41C9-4D60-B7FF-2ACDD8700400}">
      <dgm:prSet/>
      <dgm:spPr/>
      <dgm:t>
        <a:bodyPr/>
        <a:lstStyle/>
        <a:p>
          <a:endParaRPr lang="uk-UA" sz="2200"/>
        </a:p>
      </dgm:t>
    </dgm:pt>
    <dgm:pt modelId="{CB966F5D-AF5C-40B2-8EE0-925678DC4059}" type="sibTrans" cxnId="{AB081EFE-41C9-4D60-B7FF-2ACDD8700400}">
      <dgm:prSet/>
      <dgm:spPr/>
      <dgm:t>
        <a:bodyPr/>
        <a:lstStyle/>
        <a:p>
          <a:endParaRPr lang="uk-UA" sz="2200"/>
        </a:p>
      </dgm:t>
    </dgm:pt>
    <dgm:pt modelId="{4A74F444-331A-4D70-8F9D-833C116A2B34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2800" dirty="0"/>
            <a:t>Навчання членів Робочої групи  комплексному та холістичному підходу проведення аудиту безпеки</a:t>
          </a:r>
        </a:p>
      </dgm:t>
    </dgm:pt>
    <dgm:pt modelId="{5BB01A23-D493-4204-8491-D463BE19B220}" type="parTrans" cxnId="{1F641015-7073-4C7F-A5AC-DB39676DA359}">
      <dgm:prSet/>
      <dgm:spPr/>
      <dgm:t>
        <a:bodyPr/>
        <a:lstStyle/>
        <a:p>
          <a:endParaRPr lang="uk-UA" sz="2200"/>
        </a:p>
      </dgm:t>
    </dgm:pt>
    <dgm:pt modelId="{E29EC7DE-91C9-4B95-8C01-5FD3F2B51B7B}" type="sibTrans" cxnId="{1F641015-7073-4C7F-A5AC-DB39676DA359}">
      <dgm:prSet/>
      <dgm:spPr/>
      <dgm:t>
        <a:bodyPr/>
        <a:lstStyle/>
        <a:p>
          <a:endParaRPr lang="uk-UA" sz="2200"/>
        </a:p>
      </dgm:t>
    </dgm:pt>
    <dgm:pt modelId="{F6749F03-BDD5-4DD0-BF5E-F7BD1E88C55B}">
      <dgm:prSet phldrT="[Текст]" custT="1"/>
      <dgm:spPr/>
      <dgm:t>
        <a:bodyPr/>
        <a:lstStyle/>
        <a:p>
          <a:r>
            <a:rPr lang="uk-UA" sz="2200" dirty="0"/>
            <a:t>5.</a:t>
          </a:r>
        </a:p>
      </dgm:t>
    </dgm:pt>
    <dgm:pt modelId="{B4852C00-C1C6-4EAB-AC7D-15F61DE98063}" type="parTrans" cxnId="{E155D45E-A08E-4D79-9D65-7BA39D1BFE81}">
      <dgm:prSet/>
      <dgm:spPr/>
      <dgm:t>
        <a:bodyPr/>
        <a:lstStyle/>
        <a:p>
          <a:endParaRPr lang="uk-UA" sz="2200"/>
        </a:p>
      </dgm:t>
    </dgm:pt>
    <dgm:pt modelId="{709E53A2-724C-4888-8AF3-8628A7C3C955}" type="sibTrans" cxnId="{E155D45E-A08E-4D79-9D65-7BA39D1BFE81}">
      <dgm:prSet/>
      <dgm:spPr/>
      <dgm:t>
        <a:bodyPr/>
        <a:lstStyle/>
        <a:p>
          <a:endParaRPr lang="uk-UA" sz="2200"/>
        </a:p>
      </dgm:t>
    </dgm:pt>
    <dgm:pt modelId="{62F42088-8480-4300-B7F3-57FE9685218B}">
      <dgm:prSet phldrT="[Текст]"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Char char="•"/>
          </a:pPr>
          <a:r>
            <a:rPr lang="uk-UA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  <a:r>
            <a:rPr lang="uk-UA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Проведення аудиту  безпеки обраного об’єкта на місці</a:t>
          </a:r>
        </a:p>
      </dgm:t>
    </dgm:pt>
    <dgm:pt modelId="{A1CACE78-B766-4BE5-BC6D-1C76F240CC15}" type="parTrans" cxnId="{E7BF2ED0-33AC-43F7-9F27-D5A678EA9176}">
      <dgm:prSet/>
      <dgm:spPr/>
      <dgm:t>
        <a:bodyPr/>
        <a:lstStyle/>
        <a:p>
          <a:endParaRPr lang="uk-UA" sz="2200"/>
        </a:p>
      </dgm:t>
    </dgm:pt>
    <dgm:pt modelId="{97DD2511-1CB8-4390-BD4D-E99B4831674A}" type="sibTrans" cxnId="{E7BF2ED0-33AC-43F7-9F27-D5A678EA9176}">
      <dgm:prSet/>
      <dgm:spPr/>
      <dgm:t>
        <a:bodyPr/>
        <a:lstStyle/>
        <a:p>
          <a:endParaRPr lang="uk-UA" sz="2200"/>
        </a:p>
      </dgm:t>
    </dgm:pt>
    <dgm:pt modelId="{EEBFC903-19AC-44E8-A76B-E199B6B504D6}">
      <dgm:prSet custT="1"/>
      <dgm:spPr/>
      <dgm:t>
        <a:bodyPr/>
        <a:lstStyle/>
        <a:p>
          <a:r>
            <a:rPr lang="uk-UA" sz="2200" dirty="0"/>
            <a:t>4.</a:t>
          </a:r>
        </a:p>
      </dgm:t>
    </dgm:pt>
    <dgm:pt modelId="{E254C500-8E7F-4FBE-A2AB-A448E5E11E3E}" type="parTrans" cxnId="{FE5022DF-F48A-4F12-B8A3-8BBEB19AC858}">
      <dgm:prSet/>
      <dgm:spPr/>
      <dgm:t>
        <a:bodyPr/>
        <a:lstStyle/>
        <a:p>
          <a:endParaRPr lang="uk-UA" sz="2200"/>
        </a:p>
      </dgm:t>
    </dgm:pt>
    <dgm:pt modelId="{B0A51DEA-CB98-4DC3-AEEF-4F7A6DCCD8E8}" type="sibTrans" cxnId="{FE5022DF-F48A-4F12-B8A3-8BBEB19AC858}">
      <dgm:prSet/>
      <dgm:spPr/>
      <dgm:t>
        <a:bodyPr/>
        <a:lstStyle/>
        <a:p>
          <a:endParaRPr lang="uk-UA" sz="2200"/>
        </a:p>
      </dgm:t>
    </dgm:pt>
    <dgm:pt modelId="{6C6702A0-78F2-4BA8-8EED-66E035DECB28}">
      <dgm:prSet custT="1"/>
      <dgm:spPr/>
      <dgm:t>
        <a:bodyPr/>
        <a:lstStyle/>
        <a:p>
          <a:r>
            <a:rPr lang="uk-UA" sz="2200" dirty="0"/>
            <a:t>3.</a:t>
          </a:r>
        </a:p>
      </dgm:t>
    </dgm:pt>
    <dgm:pt modelId="{E4219C1B-320C-46E1-A4FB-0F07EBD250E5}" type="parTrans" cxnId="{1C409079-C428-4E4E-8135-76EAA0D5F156}">
      <dgm:prSet/>
      <dgm:spPr/>
      <dgm:t>
        <a:bodyPr/>
        <a:lstStyle/>
        <a:p>
          <a:endParaRPr lang="uk-UA" sz="2200"/>
        </a:p>
      </dgm:t>
    </dgm:pt>
    <dgm:pt modelId="{01D3B315-F6F5-4881-89E7-6244DF4FE1D9}" type="sibTrans" cxnId="{1C409079-C428-4E4E-8135-76EAA0D5F156}">
      <dgm:prSet/>
      <dgm:spPr/>
      <dgm:t>
        <a:bodyPr/>
        <a:lstStyle/>
        <a:p>
          <a:endParaRPr lang="uk-UA" sz="2200"/>
        </a:p>
      </dgm:t>
    </dgm:pt>
    <dgm:pt modelId="{E2EBEC3E-E0C4-455E-8057-D8FBA84F3BD8}">
      <dgm:prSet custT="1"/>
      <dgm:spPr/>
      <dgm:t>
        <a:bodyPr/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Char char="•"/>
          </a:pPr>
          <a:r>
            <a:rPr lang="uk-UA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Вивчення документації членами Робочої групи обраного об’єкта аудиту</a:t>
          </a:r>
        </a:p>
      </dgm:t>
    </dgm:pt>
    <dgm:pt modelId="{AEE832D8-7AA8-45F7-AEDE-AC744077701C}" type="parTrans" cxnId="{5B2D76A7-6315-4352-8774-B9F858F2F830}">
      <dgm:prSet/>
      <dgm:spPr/>
      <dgm:t>
        <a:bodyPr/>
        <a:lstStyle/>
        <a:p>
          <a:endParaRPr lang="uk-UA" sz="2200"/>
        </a:p>
      </dgm:t>
    </dgm:pt>
    <dgm:pt modelId="{C78E3792-649C-4E9A-8BB5-8DD0A319C1B3}" type="sibTrans" cxnId="{5B2D76A7-6315-4352-8774-B9F858F2F830}">
      <dgm:prSet/>
      <dgm:spPr/>
      <dgm:t>
        <a:bodyPr/>
        <a:lstStyle/>
        <a:p>
          <a:endParaRPr lang="uk-UA" sz="2200"/>
        </a:p>
      </dgm:t>
    </dgm:pt>
    <dgm:pt modelId="{BED77B9A-B11D-43A1-8E76-BE8FF78423EE}">
      <dgm:prSet custT="1"/>
      <dgm:spPr/>
      <dgm:t>
        <a:bodyPr/>
        <a:lstStyle/>
        <a:p>
          <a:r>
            <a:rPr lang="uk-UA" sz="2800" noProof="0" dirty="0"/>
            <a:t>Складання і затвердження робочого плану</a:t>
          </a:r>
        </a:p>
      </dgm:t>
    </dgm:pt>
    <dgm:pt modelId="{9CD0E102-E4BE-4A16-998C-99D4E90C8600}" type="parTrans" cxnId="{B1347C02-581D-4F5A-97CA-85DCEAB94D7A}">
      <dgm:prSet/>
      <dgm:spPr/>
      <dgm:t>
        <a:bodyPr/>
        <a:lstStyle/>
        <a:p>
          <a:endParaRPr lang="uk-UA" sz="2200"/>
        </a:p>
      </dgm:t>
    </dgm:pt>
    <dgm:pt modelId="{9F3E0EFC-7CB0-4365-B5D5-D11E998465AA}" type="sibTrans" cxnId="{B1347C02-581D-4F5A-97CA-85DCEAB94D7A}">
      <dgm:prSet/>
      <dgm:spPr/>
      <dgm:t>
        <a:bodyPr/>
        <a:lstStyle/>
        <a:p>
          <a:endParaRPr lang="uk-UA" sz="2200"/>
        </a:p>
      </dgm:t>
    </dgm:pt>
    <dgm:pt modelId="{5F9A2374-BDBB-490E-A5AB-5C8E6B51FE54}">
      <dgm:prSet custT="1"/>
      <dgm:spPr/>
      <dgm:t>
        <a:bodyPr/>
        <a:lstStyle/>
        <a:p>
          <a:r>
            <a:rPr lang="uk-UA" sz="2200" dirty="0"/>
            <a:t>6.</a:t>
          </a:r>
        </a:p>
      </dgm:t>
    </dgm:pt>
    <dgm:pt modelId="{32B53A46-2551-42E2-A2B0-21E10073785E}" type="parTrans" cxnId="{690A81EC-4703-4924-9DCB-BDC8B9E84A6B}">
      <dgm:prSet/>
      <dgm:spPr/>
      <dgm:t>
        <a:bodyPr/>
        <a:lstStyle/>
        <a:p>
          <a:endParaRPr lang="uk-UA" sz="2200"/>
        </a:p>
      </dgm:t>
    </dgm:pt>
    <dgm:pt modelId="{E08887CF-55BE-4F73-B685-865118591E01}" type="sibTrans" cxnId="{690A81EC-4703-4924-9DCB-BDC8B9E84A6B}">
      <dgm:prSet/>
      <dgm:spPr/>
      <dgm:t>
        <a:bodyPr/>
        <a:lstStyle/>
        <a:p>
          <a:endParaRPr lang="uk-UA" sz="2200"/>
        </a:p>
      </dgm:t>
    </dgm:pt>
    <dgm:pt modelId="{17105206-9CAA-4E13-85E8-426545323001}">
      <dgm:prSet custT="1"/>
      <dgm:spPr/>
      <dgm:t>
        <a:bodyPr/>
        <a:lstStyle/>
        <a:p>
          <a:r>
            <a:rPr lang="uk-UA" sz="2800" dirty="0"/>
            <a:t>Підготовка звіту про проведення аудиту безпеки (висновки, рекомендації (пріоритетність), відповідальні виконавці, кошторис)</a:t>
          </a:r>
        </a:p>
      </dgm:t>
    </dgm:pt>
    <dgm:pt modelId="{BAD504C3-6B82-462C-9808-F3F0029CCD3C}" type="parTrans" cxnId="{137D5C04-ABAD-4E8D-AA4F-144FEB93955D}">
      <dgm:prSet/>
      <dgm:spPr/>
      <dgm:t>
        <a:bodyPr/>
        <a:lstStyle/>
        <a:p>
          <a:endParaRPr lang="uk-UA" sz="2200"/>
        </a:p>
      </dgm:t>
    </dgm:pt>
    <dgm:pt modelId="{D97CC673-0A21-4B3A-BE47-AB0C94D283FB}" type="sibTrans" cxnId="{137D5C04-ABAD-4E8D-AA4F-144FEB93955D}">
      <dgm:prSet/>
      <dgm:spPr/>
      <dgm:t>
        <a:bodyPr/>
        <a:lstStyle/>
        <a:p>
          <a:endParaRPr lang="uk-UA" sz="2200"/>
        </a:p>
      </dgm:t>
    </dgm:pt>
    <dgm:pt modelId="{DB4DE5BF-2496-4286-82C0-1B818493F9D9}">
      <dgm:prSet custT="1"/>
      <dgm:spPr/>
      <dgm:t>
        <a:bodyPr/>
        <a:lstStyle/>
        <a:p>
          <a:r>
            <a:rPr lang="uk-UA" sz="2200" dirty="0"/>
            <a:t>7.</a:t>
          </a:r>
        </a:p>
      </dgm:t>
    </dgm:pt>
    <dgm:pt modelId="{4CC47502-2DBE-41F5-8003-1AAAFFB9ECEE}" type="parTrans" cxnId="{4E696120-B7A5-411F-9721-9C5E9CD162C1}">
      <dgm:prSet/>
      <dgm:spPr/>
      <dgm:t>
        <a:bodyPr/>
        <a:lstStyle/>
        <a:p>
          <a:endParaRPr lang="uk-UA" sz="2200"/>
        </a:p>
      </dgm:t>
    </dgm:pt>
    <dgm:pt modelId="{2317878E-7DE1-4092-A0E7-06682B5A8464}" type="sibTrans" cxnId="{4E696120-B7A5-411F-9721-9C5E9CD162C1}">
      <dgm:prSet/>
      <dgm:spPr/>
      <dgm:t>
        <a:bodyPr/>
        <a:lstStyle/>
        <a:p>
          <a:endParaRPr lang="uk-UA" sz="2200"/>
        </a:p>
      </dgm:t>
    </dgm:pt>
    <dgm:pt modelId="{05D41D15-14EA-4FCC-9106-28939B3C1332}">
      <dgm:prSet custT="1"/>
      <dgm:spPr/>
      <dgm:t>
        <a:bodyPr/>
        <a:lstStyle/>
        <a:p>
          <a:r>
            <a:rPr lang="uk-UA" sz="2800" dirty="0"/>
            <a:t>Моніторинг впровадження пропозицій і рекомендацій</a:t>
          </a:r>
        </a:p>
      </dgm:t>
    </dgm:pt>
    <dgm:pt modelId="{D91CB21D-C6B2-4EB1-A6B3-BAB2EFE848EA}" type="parTrans" cxnId="{66EEF1AE-1F7D-4EF6-A152-AB64D085B1D5}">
      <dgm:prSet/>
      <dgm:spPr/>
      <dgm:t>
        <a:bodyPr/>
        <a:lstStyle/>
        <a:p>
          <a:endParaRPr lang="uk-UA" sz="2200"/>
        </a:p>
      </dgm:t>
    </dgm:pt>
    <dgm:pt modelId="{CF0A8636-D01C-453A-9D9A-E7460B7299AA}" type="sibTrans" cxnId="{66EEF1AE-1F7D-4EF6-A152-AB64D085B1D5}">
      <dgm:prSet/>
      <dgm:spPr/>
      <dgm:t>
        <a:bodyPr/>
        <a:lstStyle/>
        <a:p>
          <a:endParaRPr lang="uk-UA" sz="2200"/>
        </a:p>
      </dgm:t>
    </dgm:pt>
    <dgm:pt modelId="{756F11C1-44F9-45D2-9649-B05037526AF8}" type="pres">
      <dgm:prSet presAssocID="{7E3BE838-961D-416D-96B0-6DB09012ABE5}" presName="linearFlow" presStyleCnt="0">
        <dgm:presLayoutVars>
          <dgm:dir/>
          <dgm:animLvl val="lvl"/>
          <dgm:resizeHandles val="exact"/>
        </dgm:presLayoutVars>
      </dgm:prSet>
      <dgm:spPr/>
    </dgm:pt>
    <dgm:pt modelId="{507B9280-DF7C-49B7-8A4B-6E916F31F8C5}" type="pres">
      <dgm:prSet presAssocID="{AE5EB2AF-DE14-4D45-83B6-38F084512996}" presName="composite" presStyleCnt="0"/>
      <dgm:spPr/>
    </dgm:pt>
    <dgm:pt modelId="{1DF08735-6DC2-4763-A7D5-836621738A13}" type="pres">
      <dgm:prSet presAssocID="{AE5EB2AF-DE14-4D45-83B6-38F084512996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300A7001-5663-4C4D-9597-9AB3EB029985}" type="pres">
      <dgm:prSet presAssocID="{AE5EB2AF-DE14-4D45-83B6-38F084512996}" presName="descendantText" presStyleLbl="alignAcc1" presStyleIdx="0" presStyleCnt="7">
        <dgm:presLayoutVars>
          <dgm:bulletEnabled val="1"/>
        </dgm:presLayoutVars>
      </dgm:prSet>
      <dgm:spPr/>
    </dgm:pt>
    <dgm:pt modelId="{562BAF0B-6D19-4542-9CF6-79471C0077D8}" type="pres">
      <dgm:prSet presAssocID="{054F06D8-0EE5-4A6F-B016-4058322BC021}" presName="sp" presStyleCnt="0"/>
      <dgm:spPr/>
    </dgm:pt>
    <dgm:pt modelId="{093851A0-4FA5-4502-B551-55D2102588D0}" type="pres">
      <dgm:prSet presAssocID="{C5AD5845-C07D-442A-990D-4B99535B4B5E}" presName="composite" presStyleCnt="0"/>
      <dgm:spPr/>
    </dgm:pt>
    <dgm:pt modelId="{910B8D7A-0CCB-4E77-AA08-63477A6A1728}" type="pres">
      <dgm:prSet presAssocID="{C5AD5845-C07D-442A-990D-4B99535B4B5E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8443497F-20E1-4F08-9797-F13FCEF67BDC}" type="pres">
      <dgm:prSet presAssocID="{C5AD5845-C07D-442A-990D-4B99535B4B5E}" presName="descendantText" presStyleLbl="alignAcc1" presStyleIdx="1" presStyleCnt="7">
        <dgm:presLayoutVars>
          <dgm:bulletEnabled val="1"/>
        </dgm:presLayoutVars>
      </dgm:prSet>
      <dgm:spPr/>
    </dgm:pt>
    <dgm:pt modelId="{1E9DB8DE-5614-4CB5-8BA1-5C21FEE33F18}" type="pres">
      <dgm:prSet presAssocID="{CB966F5D-AF5C-40B2-8EE0-925678DC4059}" presName="sp" presStyleCnt="0"/>
      <dgm:spPr/>
    </dgm:pt>
    <dgm:pt modelId="{184BBB98-6EE0-4C26-8BBA-D8220BA6A9E6}" type="pres">
      <dgm:prSet presAssocID="{6C6702A0-78F2-4BA8-8EED-66E035DECB28}" presName="composite" presStyleCnt="0"/>
      <dgm:spPr/>
    </dgm:pt>
    <dgm:pt modelId="{09A152F1-A357-4B63-AFB7-AF7F84F707E4}" type="pres">
      <dgm:prSet presAssocID="{6C6702A0-78F2-4BA8-8EED-66E035DECB28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702A04FC-E485-4B3B-A1B0-4E43F686E637}" type="pres">
      <dgm:prSet presAssocID="{6C6702A0-78F2-4BA8-8EED-66E035DECB28}" presName="descendantText" presStyleLbl="alignAcc1" presStyleIdx="2" presStyleCnt="7">
        <dgm:presLayoutVars>
          <dgm:bulletEnabled val="1"/>
        </dgm:presLayoutVars>
      </dgm:prSet>
      <dgm:spPr/>
    </dgm:pt>
    <dgm:pt modelId="{0396AFF0-DF2A-45B6-B68A-85C2D4E94654}" type="pres">
      <dgm:prSet presAssocID="{01D3B315-F6F5-4881-89E7-6244DF4FE1D9}" presName="sp" presStyleCnt="0"/>
      <dgm:spPr/>
    </dgm:pt>
    <dgm:pt modelId="{74AB16B4-0DD1-48AC-804D-6698C75C63DE}" type="pres">
      <dgm:prSet presAssocID="{EEBFC903-19AC-44E8-A76B-E199B6B504D6}" presName="composite" presStyleCnt="0"/>
      <dgm:spPr/>
    </dgm:pt>
    <dgm:pt modelId="{0E7CABFE-397F-49A6-84AA-D6E1760285A3}" type="pres">
      <dgm:prSet presAssocID="{EEBFC903-19AC-44E8-A76B-E199B6B504D6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3627A278-DBCF-4044-9553-C337030110DA}" type="pres">
      <dgm:prSet presAssocID="{EEBFC903-19AC-44E8-A76B-E199B6B504D6}" presName="descendantText" presStyleLbl="alignAcc1" presStyleIdx="3" presStyleCnt="7">
        <dgm:presLayoutVars>
          <dgm:bulletEnabled val="1"/>
        </dgm:presLayoutVars>
      </dgm:prSet>
      <dgm:spPr/>
    </dgm:pt>
    <dgm:pt modelId="{E82C0759-62AB-4CF4-AA29-0290EB52277C}" type="pres">
      <dgm:prSet presAssocID="{B0A51DEA-CB98-4DC3-AEEF-4F7A6DCCD8E8}" presName="sp" presStyleCnt="0"/>
      <dgm:spPr/>
    </dgm:pt>
    <dgm:pt modelId="{5A917729-A25A-4E22-BE10-F8B184C57E2C}" type="pres">
      <dgm:prSet presAssocID="{F6749F03-BDD5-4DD0-BF5E-F7BD1E88C55B}" presName="composite" presStyleCnt="0"/>
      <dgm:spPr/>
    </dgm:pt>
    <dgm:pt modelId="{70D63AE5-8494-4EC5-9927-22E0CFC7CDB3}" type="pres">
      <dgm:prSet presAssocID="{F6749F03-BDD5-4DD0-BF5E-F7BD1E88C55B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47488CEB-9BDD-4B3D-BE97-E18079A95015}" type="pres">
      <dgm:prSet presAssocID="{F6749F03-BDD5-4DD0-BF5E-F7BD1E88C55B}" presName="descendantText" presStyleLbl="alignAcc1" presStyleIdx="4" presStyleCnt="7">
        <dgm:presLayoutVars>
          <dgm:bulletEnabled val="1"/>
        </dgm:presLayoutVars>
      </dgm:prSet>
      <dgm:spPr/>
    </dgm:pt>
    <dgm:pt modelId="{5B142444-66D4-4F19-80E9-E7732059E688}" type="pres">
      <dgm:prSet presAssocID="{709E53A2-724C-4888-8AF3-8628A7C3C955}" presName="sp" presStyleCnt="0"/>
      <dgm:spPr/>
    </dgm:pt>
    <dgm:pt modelId="{65E95233-0D32-40CA-B135-F985489F0642}" type="pres">
      <dgm:prSet presAssocID="{5F9A2374-BDBB-490E-A5AB-5C8E6B51FE54}" presName="composite" presStyleCnt="0"/>
      <dgm:spPr/>
    </dgm:pt>
    <dgm:pt modelId="{DA73A781-B208-46F5-951E-A0B358EF533A}" type="pres">
      <dgm:prSet presAssocID="{5F9A2374-BDBB-490E-A5AB-5C8E6B51FE54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206C8679-5A82-4F91-A262-A9C1E25AEC0B}" type="pres">
      <dgm:prSet presAssocID="{5F9A2374-BDBB-490E-A5AB-5C8E6B51FE54}" presName="descendantText" presStyleLbl="alignAcc1" presStyleIdx="5" presStyleCnt="7">
        <dgm:presLayoutVars>
          <dgm:bulletEnabled val="1"/>
        </dgm:presLayoutVars>
      </dgm:prSet>
      <dgm:spPr/>
    </dgm:pt>
    <dgm:pt modelId="{9D26B43A-2D93-4D74-B279-D1A3ED2AFAD9}" type="pres">
      <dgm:prSet presAssocID="{E08887CF-55BE-4F73-B685-865118591E01}" presName="sp" presStyleCnt="0"/>
      <dgm:spPr/>
    </dgm:pt>
    <dgm:pt modelId="{B9CC774B-41F2-41E3-BD55-FD44B701F8F2}" type="pres">
      <dgm:prSet presAssocID="{DB4DE5BF-2496-4286-82C0-1B818493F9D9}" presName="composite" presStyleCnt="0"/>
      <dgm:spPr/>
    </dgm:pt>
    <dgm:pt modelId="{6F1087AB-2C0C-4E00-8A65-F1FE8B4B2C8D}" type="pres">
      <dgm:prSet presAssocID="{DB4DE5BF-2496-4286-82C0-1B818493F9D9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6C74FC3F-8A2B-4F20-9B18-422BFF34F5D5}" type="pres">
      <dgm:prSet presAssocID="{DB4DE5BF-2496-4286-82C0-1B818493F9D9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B1347C02-581D-4F5A-97CA-85DCEAB94D7A}" srcId="{EEBFC903-19AC-44E8-A76B-E199B6B504D6}" destId="{BED77B9A-B11D-43A1-8E76-BE8FF78423EE}" srcOrd="0" destOrd="0" parTransId="{9CD0E102-E4BE-4A16-998C-99D4E90C8600}" sibTransId="{9F3E0EFC-7CB0-4365-B5D5-D11E998465AA}"/>
    <dgm:cxn modelId="{137D5C04-ABAD-4E8D-AA4F-144FEB93955D}" srcId="{5F9A2374-BDBB-490E-A5AB-5C8E6B51FE54}" destId="{17105206-9CAA-4E13-85E8-426545323001}" srcOrd="0" destOrd="0" parTransId="{BAD504C3-6B82-462C-9808-F3F0029CCD3C}" sibTransId="{D97CC673-0A21-4B3A-BE47-AB0C94D283FB}"/>
    <dgm:cxn modelId="{3CB8530A-E31E-4400-B2DA-D95F081029F5}" type="presOf" srcId="{05D41D15-14EA-4FCC-9106-28939B3C1332}" destId="{6C74FC3F-8A2B-4F20-9B18-422BFF34F5D5}" srcOrd="0" destOrd="0" presId="urn:microsoft.com/office/officeart/2005/8/layout/chevron2"/>
    <dgm:cxn modelId="{1F641015-7073-4C7F-A5AC-DB39676DA359}" srcId="{C5AD5845-C07D-442A-990D-4B99535B4B5E}" destId="{4A74F444-331A-4D70-8F9D-833C116A2B34}" srcOrd="0" destOrd="0" parTransId="{5BB01A23-D493-4204-8491-D463BE19B220}" sibTransId="{E29EC7DE-91C9-4B95-8C01-5FD3F2B51B7B}"/>
    <dgm:cxn modelId="{58862B1C-3CAF-4B74-ACE2-74C6B3877362}" type="presOf" srcId="{17105206-9CAA-4E13-85E8-426545323001}" destId="{206C8679-5A82-4F91-A262-A9C1E25AEC0B}" srcOrd="0" destOrd="0" presId="urn:microsoft.com/office/officeart/2005/8/layout/chevron2"/>
    <dgm:cxn modelId="{4E696120-B7A5-411F-9721-9C5E9CD162C1}" srcId="{7E3BE838-961D-416D-96B0-6DB09012ABE5}" destId="{DB4DE5BF-2496-4286-82C0-1B818493F9D9}" srcOrd="6" destOrd="0" parTransId="{4CC47502-2DBE-41F5-8003-1AAAFFB9ECEE}" sibTransId="{2317878E-7DE1-4092-A0E7-06682B5A8464}"/>
    <dgm:cxn modelId="{B046B531-4E95-4540-9D23-509B2EBC5A93}" type="presOf" srcId="{6C6702A0-78F2-4BA8-8EED-66E035DECB28}" destId="{09A152F1-A357-4B63-AFB7-AF7F84F707E4}" srcOrd="0" destOrd="0" presId="urn:microsoft.com/office/officeart/2005/8/layout/chevron2"/>
    <dgm:cxn modelId="{F2197535-E975-479F-BFF6-806715B2105C}" type="presOf" srcId="{5F9A2374-BDBB-490E-A5AB-5C8E6B51FE54}" destId="{DA73A781-B208-46F5-951E-A0B358EF533A}" srcOrd="0" destOrd="0" presId="urn:microsoft.com/office/officeart/2005/8/layout/chevron2"/>
    <dgm:cxn modelId="{3796EC3D-571F-4434-979B-314E5AB2A907}" type="presOf" srcId="{E2EBEC3E-E0C4-455E-8057-D8FBA84F3BD8}" destId="{702A04FC-E485-4B3B-A1B0-4E43F686E637}" srcOrd="0" destOrd="0" presId="urn:microsoft.com/office/officeart/2005/8/layout/chevron2"/>
    <dgm:cxn modelId="{1BBA4E5D-6870-46A3-B628-9C378A60AB2F}" type="presOf" srcId="{7E3BE838-961D-416D-96B0-6DB09012ABE5}" destId="{756F11C1-44F9-45D2-9649-B05037526AF8}" srcOrd="0" destOrd="0" presId="urn:microsoft.com/office/officeart/2005/8/layout/chevron2"/>
    <dgm:cxn modelId="{E155D45E-A08E-4D79-9D65-7BA39D1BFE81}" srcId="{7E3BE838-961D-416D-96B0-6DB09012ABE5}" destId="{F6749F03-BDD5-4DD0-BF5E-F7BD1E88C55B}" srcOrd="4" destOrd="0" parTransId="{B4852C00-C1C6-4EAB-AC7D-15F61DE98063}" sibTransId="{709E53A2-724C-4888-8AF3-8628A7C3C955}"/>
    <dgm:cxn modelId="{C1407445-9C89-4834-BEC1-99A1B4F67085}" type="presOf" srcId="{C5AD5845-C07D-442A-990D-4B99535B4B5E}" destId="{910B8D7A-0CCB-4E77-AA08-63477A6A1728}" srcOrd="0" destOrd="0" presId="urn:microsoft.com/office/officeart/2005/8/layout/chevron2"/>
    <dgm:cxn modelId="{7B437A56-C900-42FB-8B07-1CA698C45CE1}" srcId="{7E3BE838-961D-416D-96B0-6DB09012ABE5}" destId="{AE5EB2AF-DE14-4D45-83B6-38F084512996}" srcOrd="0" destOrd="0" parTransId="{EBF46260-52CD-4808-95C4-7EB919D398CA}" sibTransId="{054F06D8-0EE5-4A6F-B016-4058322BC021}"/>
    <dgm:cxn modelId="{1C409079-C428-4E4E-8135-76EAA0D5F156}" srcId="{7E3BE838-961D-416D-96B0-6DB09012ABE5}" destId="{6C6702A0-78F2-4BA8-8EED-66E035DECB28}" srcOrd="2" destOrd="0" parTransId="{E4219C1B-320C-46E1-A4FB-0F07EBD250E5}" sibTransId="{01D3B315-F6F5-4881-89E7-6244DF4FE1D9}"/>
    <dgm:cxn modelId="{6F86229B-2D25-44B7-B814-1A27C9DAE03E}" type="presOf" srcId="{BED77B9A-B11D-43A1-8E76-BE8FF78423EE}" destId="{3627A278-DBCF-4044-9553-C337030110DA}" srcOrd="0" destOrd="0" presId="urn:microsoft.com/office/officeart/2005/8/layout/chevron2"/>
    <dgm:cxn modelId="{5B2D76A7-6315-4352-8774-B9F858F2F830}" srcId="{6C6702A0-78F2-4BA8-8EED-66E035DECB28}" destId="{E2EBEC3E-E0C4-455E-8057-D8FBA84F3BD8}" srcOrd="0" destOrd="0" parTransId="{AEE832D8-7AA8-45F7-AEDE-AC744077701C}" sibTransId="{C78E3792-649C-4E9A-8BB5-8DD0A319C1B3}"/>
    <dgm:cxn modelId="{66EEF1AE-1F7D-4EF6-A152-AB64D085B1D5}" srcId="{DB4DE5BF-2496-4286-82C0-1B818493F9D9}" destId="{05D41D15-14EA-4FCC-9106-28939B3C1332}" srcOrd="0" destOrd="0" parTransId="{D91CB21D-C6B2-4EB1-A6B3-BAB2EFE848EA}" sibTransId="{CF0A8636-D01C-453A-9D9A-E7460B7299AA}"/>
    <dgm:cxn modelId="{DAA5BBB4-8392-4B6D-B7E8-87B874FA2970}" type="presOf" srcId="{DB4DE5BF-2496-4286-82C0-1B818493F9D9}" destId="{6F1087AB-2C0C-4E00-8A65-F1FE8B4B2C8D}" srcOrd="0" destOrd="0" presId="urn:microsoft.com/office/officeart/2005/8/layout/chevron2"/>
    <dgm:cxn modelId="{590FB9C7-68EA-4580-A578-EC32CF1535AE}" type="presOf" srcId="{EEBFC903-19AC-44E8-A76B-E199B6B504D6}" destId="{0E7CABFE-397F-49A6-84AA-D6E1760285A3}" srcOrd="0" destOrd="0" presId="urn:microsoft.com/office/officeart/2005/8/layout/chevron2"/>
    <dgm:cxn modelId="{E7BF2ED0-33AC-43F7-9F27-D5A678EA9176}" srcId="{F6749F03-BDD5-4DD0-BF5E-F7BD1E88C55B}" destId="{62F42088-8480-4300-B7F3-57FE9685218B}" srcOrd="0" destOrd="0" parTransId="{A1CACE78-B766-4BE5-BC6D-1C76F240CC15}" sibTransId="{97DD2511-1CB8-4390-BD4D-E99B4831674A}"/>
    <dgm:cxn modelId="{6E9E8AD1-BB14-4A2D-B297-9C1C2A4E1598}" type="presOf" srcId="{F6749F03-BDD5-4DD0-BF5E-F7BD1E88C55B}" destId="{70D63AE5-8494-4EC5-9927-22E0CFC7CDB3}" srcOrd="0" destOrd="0" presId="urn:microsoft.com/office/officeart/2005/8/layout/chevron2"/>
    <dgm:cxn modelId="{FFAE6FD3-2FA6-4F3A-BA6C-72D8F06008B0}" type="presOf" srcId="{62F42088-8480-4300-B7F3-57FE9685218B}" destId="{47488CEB-9BDD-4B3D-BE97-E18079A95015}" srcOrd="0" destOrd="0" presId="urn:microsoft.com/office/officeart/2005/8/layout/chevron2"/>
    <dgm:cxn modelId="{13D95CD5-D0EC-45A8-A9EC-E576E3DE6EAB}" type="presOf" srcId="{BD3BE05C-E54B-4A67-8A54-CB43D76949AD}" destId="{300A7001-5663-4C4D-9597-9AB3EB029985}" srcOrd="0" destOrd="0" presId="urn:microsoft.com/office/officeart/2005/8/layout/chevron2"/>
    <dgm:cxn modelId="{FE5022DF-F48A-4F12-B8A3-8BBEB19AC858}" srcId="{7E3BE838-961D-416D-96B0-6DB09012ABE5}" destId="{EEBFC903-19AC-44E8-A76B-E199B6B504D6}" srcOrd="3" destOrd="0" parTransId="{E254C500-8E7F-4FBE-A2AB-A448E5E11E3E}" sibTransId="{B0A51DEA-CB98-4DC3-AEEF-4F7A6DCCD8E8}"/>
    <dgm:cxn modelId="{BF5E3FE8-ADD8-490A-9D30-30ABBDF3EACA}" type="presOf" srcId="{AE5EB2AF-DE14-4D45-83B6-38F084512996}" destId="{1DF08735-6DC2-4763-A7D5-836621738A13}" srcOrd="0" destOrd="0" presId="urn:microsoft.com/office/officeart/2005/8/layout/chevron2"/>
    <dgm:cxn modelId="{690A81EC-4703-4924-9DCB-BDC8B9E84A6B}" srcId="{7E3BE838-961D-416D-96B0-6DB09012ABE5}" destId="{5F9A2374-BDBB-490E-A5AB-5C8E6B51FE54}" srcOrd="5" destOrd="0" parTransId="{32B53A46-2551-42E2-A2B0-21E10073785E}" sibTransId="{E08887CF-55BE-4F73-B685-865118591E01}"/>
    <dgm:cxn modelId="{B38839F7-4891-4A8E-9085-CC645F8772A1}" type="presOf" srcId="{4A74F444-331A-4D70-8F9D-833C116A2B34}" destId="{8443497F-20E1-4F08-9797-F13FCEF67BDC}" srcOrd="0" destOrd="0" presId="urn:microsoft.com/office/officeart/2005/8/layout/chevron2"/>
    <dgm:cxn modelId="{DEF4E5FB-01FE-4959-834E-8CE014279C44}" srcId="{AE5EB2AF-DE14-4D45-83B6-38F084512996}" destId="{BD3BE05C-E54B-4A67-8A54-CB43D76949AD}" srcOrd="0" destOrd="0" parTransId="{C6F10843-A1AC-49F7-B31D-76F04E46C0EA}" sibTransId="{FF8DA7C9-8EF9-4123-9E5C-6D0A759C4941}"/>
    <dgm:cxn modelId="{AB081EFE-41C9-4D60-B7FF-2ACDD8700400}" srcId="{7E3BE838-961D-416D-96B0-6DB09012ABE5}" destId="{C5AD5845-C07D-442A-990D-4B99535B4B5E}" srcOrd="1" destOrd="0" parTransId="{DE33A923-1A93-4FEC-BBD3-6FC2F1C21687}" sibTransId="{CB966F5D-AF5C-40B2-8EE0-925678DC4059}"/>
    <dgm:cxn modelId="{C4DB43C0-471F-4A2B-8C8A-EA19307D0493}" type="presParOf" srcId="{756F11C1-44F9-45D2-9649-B05037526AF8}" destId="{507B9280-DF7C-49B7-8A4B-6E916F31F8C5}" srcOrd="0" destOrd="0" presId="urn:microsoft.com/office/officeart/2005/8/layout/chevron2"/>
    <dgm:cxn modelId="{DC62DB9B-A3BA-4467-8E7F-44569ADD18F5}" type="presParOf" srcId="{507B9280-DF7C-49B7-8A4B-6E916F31F8C5}" destId="{1DF08735-6DC2-4763-A7D5-836621738A13}" srcOrd="0" destOrd="0" presId="urn:microsoft.com/office/officeart/2005/8/layout/chevron2"/>
    <dgm:cxn modelId="{0F2D1825-DD80-42FF-899D-0E70CA37AE04}" type="presParOf" srcId="{507B9280-DF7C-49B7-8A4B-6E916F31F8C5}" destId="{300A7001-5663-4C4D-9597-9AB3EB029985}" srcOrd="1" destOrd="0" presId="urn:microsoft.com/office/officeart/2005/8/layout/chevron2"/>
    <dgm:cxn modelId="{215E0A5C-2C0B-4FF3-97BB-A8E5AFC991D1}" type="presParOf" srcId="{756F11C1-44F9-45D2-9649-B05037526AF8}" destId="{562BAF0B-6D19-4542-9CF6-79471C0077D8}" srcOrd="1" destOrd="0" presId="urn:microsoft.com/office/officeart/2005/8/layout/chevron2"/>
    <dgm:cxn modelId="{19C1C3A7-78C6-44DF-930C-8AB55AD9AC7F}" type="presParOf" srcId="{756F11C1-44F9-45D2-9649-B05037526AF8}" destId="{093851A0-4FA5-4502-B551-55D2102588D0}" srcOrd="2" destOrd="0" presId="urn:microsoft.com/office/officeart/2005/8/layout/chevron2"/>
    <dgm:cxn modelId="{E08DAAA7-2772-4FEC-BE05-85CB23B51606}" type="presParOf" srcId="{093851A0-4FA5-4502-B551-55D2102588D0}" destId="{910B8D7A-0CCB-4E77-AA08-63477A6A1728}" srcOrd="0" destOrd="0" presId="urn:microsoft.com/office/officeart/2005/8/layout/chevron2"/>
    <dgm:cxn modelId="{E9F74CB2-AEEB-4DCB-AF79-29D22F632B2C}" type="presParOf" srcId="{093851A0-4FA5-4502-B551-55D2102588D0}" destId="{8443497F-20E1-4F08-9797-F13FCEF67BDC}" srcOrd="1" destOrd="0" presId="urn:microsoft.com/office/officeart/2005/8/layout/chevron2"/>
    <dgm:cxn modelId="{6803CDBB-3DFE-4F49-B900-64E07DF29D52}" type="presParOf" srcId="{756F11C1-44F9-45D2-9649-B05037526AF8}" destId="{1E9DB8DE-5614-4CB5-8BA1-5C21FEE33F18}" srcOrd="3" destOrd="0" presId="urn:microsoft.com/office/officeart/2005/8/layout/chevron2"/>
    <dgm:cxn modelId="{7D96A682-C8EA-4E91-814A-693B8BC1BF01}" type="presParOf" srcId="{756F11C1-44F9-45D2-9649-B05037526AF8}" destId="{184BBB98-6EE0-4C26-8BBA-D8220BA6A9E6}" srcOrd="4" destOrd="0" presId="urn:microsoft.com/office/officeart/2005/8/layout/chevron2"/>
    <dgm:cxn modelId="{6183C7A1-4F2F-428D-AF82-94BE830EE561}" type="presParOf" srcId="{184BBB98-6EE0-4C26-8BBA-D8220BA6A9E6}" destId="{09A152F1-A357-4B63-AFB7-AF7F84F707E4}" srcOrd="0" destOrd="0" presId="urn:microsoft.com/office/officeart/2005/8/layout/chevron2"/>
    <dgm:cxn modelId="{1EB6137D-76B0-4915-8333-7B42177EE600}" type="presParOf" srcId="{184BBB98-6EE0-4C26-8BBA-D8220BA6A9E6}" destId="{702A04FC-E485-4B3B-A1B0-4E43F686E637}" srcOrd="1" destOrd="0" presId="urn:microsoft.com/office/officeart/2005/8/layout/chevron2"/>
    <dgm:cxn modelId="{9F896383-3886-476C-97FA-71EAFE95B64A}" type="presParOf" srcId="{756F11C1-44F9-45D2-9649-B05037526AF8}" destId="{0396AFF0-DF2A-45B6-B68A-85C2D4E94654}" srcOrd="5" destOrd="0" presId="urn:microsoft.com/office/officeart/2005/8/layout/chevron2"/>
    <dgm:cxn modelId="{EF70C3B6-6E2D-4B1D-95EC-16E6F657538E}" type="presParOf" srcId="{756F11C1-44F9-45D2-9649-B05037526AF8}" destId="{74AB16B4-0DD1-48AC-804D-6698C75C63DE}" srcOrd="6" destOrd="0" presId="urn:microsoft.com/office/officeart/2005/8/layout/chevron2"/>
    <dgm:cxn modelId="{3D0D4087-97F9-4D58-9B93-B6ECE4EEE2E9}" type="presParOf" srcId="{74AB16B4-0DD1-48AC-804D-6698C75C63DE}" destId="{0E7CABFE-397F-49A6-84AA-D6E1760285A3}" srcOrd="0" destOrd="0" presId="urn:microsoft.com/office/officeart/2005/8/layout/chevron2"/>
    <dgm:cxn modelId="{45281CD1-4D12-4E7C-B3F0-1358CA01CF23}" type="presParOf" srcId="{74AB16B4-0DD1-48AC-804D-6698C75C63DE}" destId="{3627A278-DBCF-4044-9553-C337030110DA}" srcOrd="1" destOrd="0" presId="urn:microsoft.com/office/officeart/2005/8/layout/chevron2"/>
    <dgm:cxn modelId="{A26C4440-3B4F-48B1-A21F-327361E5E37B}" type="presParOf" srcId="{756F11C1-44F9-45D2-9649-B05037526AF8}" destId="{E82C0759-62AB-4CF4-AA29-0290EB52277C}" srcOrd="7" destOrd="0" presId="urn:microsoft.com/office/officeart/2005/8/layout/chevron2"/>
    <dgm:cxn modelId="{BFEA92B6-FD61-493C-B19E-111F6938B5A5}" type="presParOf" srcId="{756F11C1-44F9-45D2-9649-B05037526AF8}" destId="{5A917729-A25A-4E22-BE10-F8B184C57E2C}" srcOrd="8" destOrd="0" presId="urn:microsoft.com/office/officeart/2005/8/layout/chevron2"/>
    <dgm:cxn modelId="{2EE89FF5-8CFF-44F1-A3AD-3AA6A7F4A0F7}" type="presParOf" srcId="{5A917729-A25A-4E22-BE10-F8B184C57E2C}" destId="{70D63AE5-8494-4EC5-9927-22E0CFC7CDB3}" srcOrd="0" destOrd="0" presId="urn:microsoft.com/office/officeart/2005/8/layout/chevron2"/>
    <dgm:cxn modelId="{EF22C357-65F1-44C5-913D-BB359E66753B}" type="presParOf" srcId="{5A917729-A25A-4E22-BE10-F8B184C57E2C}" destId="{47488CEB-9BDD-4B3D-BE97-E18079A95015}" srcOrd="1" destOrd="0" presId="urn:microsoft.com/office/officeart/2005/8/layout/chevron2"/>
    <dgm:cxn modelId="{65CB5898-0549-4870-8F0E-716F00116F72}" type="presParOf" srcId="{756F11C1-44F9-45D2-9649-B05037526AF8}" destId="{5B142444-66D4-4F19-80E9-E7732059E688}" srcOrd="9" destOrd="0" presId="urn:microsoft.com/office/officeart/2005/8/layout/chevron2"/>
    <dgm:cxn modelId="{1538F7A0-D05A-42E9-97D6-2CF7972EEE76}" type="presParOf" srcId="{756F11C1-44F9-45D2-9649-B05037526AF8}" destId="{65E95233-0D32-40CA-B135-F985489F0642}" srcOrd="10" destOrd="0" presId="urn:microsoft.com/office/officeart/2005/8/layout/chevron2"/>
    <dgm:cxn modelId="{7EACDED1-80DD-4A8B-BDEE-4DC544D7888E}" type="presParOf" srcId="{65E95233-0D32-40CA-B135-F985489F0642}" destId="{DA73A781-B208-46F5-951E-A0B358EF533A}" srcOrd="0" destOrd="0" presId="urn:microsoft.com/office/officeart/2005/8/layout/chevron2"/>
    <dgm:cxn modelId="{36CA3BB5-4992-4EE1-8497-3F1E82E9BF1E}" type="presParOf" srcId="{65E95233-0D32-40CA-B135-F985489F0642}" destId="{206C8679-5A82-4F91-A262-A9C1E25AEC0B}" srcOrd="1" destOrd="0" presId="urn:microsoft.com/office/officeart/2005/8/layout/chevron2"/>
    <dgm:cxn modelId="{DED7C46A-7BE2-494B-8C70-BE9B55B7E208}" type="presParOf" srcId="{756F11C1-44F9-45D2-9649-B05037526AF8}" destId="{9D26B43A-2D93-4D74-B279-D1A3ED2AFAD9}" srcOrd="11" destOrd="0" presId="urn:microsoft.com/office/officeart/2005/8/layout/chevron2"/>
    <dgm:cxn modelId="{D573CE07-D0B8-4404-962F-E5952D451402}" type="presParOf" srcId="{756F11C1-44F9-45D2-9649-B05037526AF8}" destId="{B9CC774B-41F2-41E3-BD55-FD44B701F8F2}" srcOrd="12" destOrd="0" presId="urn:microsoft.com/office/officeart/2005/8/layout/chevron2"/>
    <dgm:cxn modelId="{D92D9CF1-0638-49C6-AA60-4B531ED46775}" type="presParOf" srcId="{B9CC774B-41F2-41E3-BD55-FD44B701F8F2}" destId="{6F1087AB-2C0C-4E00-8A65-F1FE8B4B2C8D}" srcOrd="0" destOrd="0" presId="urn:microsoft.com/office/officeart/2005/8/layout/chevron2"/>
    <dgm:cxn modelId="{9F6521D5-C8A0-445E-9C42-20A5F730E0F3}" type="presParOf" srcId="{B9CC774B-41F2-41E3-BD55-FD44B701F8F2}" destId="{6C74FC3F-8A2B-4F20-9B18-422BFF34F5D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947E10-7243-4694-ADB2-377400A17D1F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42456176-F932-4FF0-8DEB-FBDB96387701}">
      <dgm:prSet phldrT="[Текст]" custT="1"/>
      <dgm:spPr/>
      <dgm:t>
        <a:bodyPr/>
        <a:lstStyle/>
        <a:p>
          <a:r>
            <a:rPr lang="uk-UA" sz="2200" dirty="0"/>
            <a:t>обліковий номер, вид об’єкта, тип споруди </a:t>
          </a:r>
        </a:p>
      </dgm:t>
    </dgm:pt>
    <dgm:pt modelId="{B49A93EE-90F7-464E-AC74-2C1EBD6348DA}" type="parTrans" cxnId="{66A902F5-B0BC-4C98-9630-056FBE9B7EAC}">
      <dgm:prSet/>
      <dgm:spPr/>
      <dgm:t>
        <a:bodyPr/>
        <a:lstStyle/>
        <a:p>
          <a:endParaRPr lang="uk-UA"/>
        </a:p>
      </dgm:t>
    </dgm:pt>
    <dgm:pt modelId="{274BB779-E084-4B5B-B2F3-533E8C4F1A5E}" type="sibTrans" cxnId="{66A902F5-B0BC-4C98-9630-056FBE9B7EAC}">
      <dgm:prSet/>
      <dgm:spPr/>
      <dgm:t>
        <a:bodyPr/>
        <a:lstStyle/>
        <a:p>
          <a:endParaRPr lang="uk-UA"/>
        </a:p>
      </dgm:t>
    </dgm:pt>
    <dgm:pt modelId="{FE7106E7-EC38-463B-A5A0-801BF38E5423}">
      <dgm:prSet phldrT="[Текст]" custT="1"/>
      <dgm:spPr/>
      <dgm:t>
        <a:bodyPr/>
        <a:lstStyle/>
        <a:p>
          <a:r>
            <a:rPr lang="uk-UA" sz="2200" dirty="0"/>
            <a:t>площа, об'єм, місткість</a:t>
          </a:r>
        </a:p>
      </dgm:t>
    </dgm:pt>
    <dgm:pt modelId="{A032C4B0-646B-44A9-BD77-93DD9F470C25}" type="parTrans" cxnId="{63900487-6A59-4F29-AB1F-401CF977C0A9}">
      <dgm:prSet/>
      <dgm:spPr/>
      <dgm:t>
        <a:bodyPr/>
        <a:lstStyle/>
        <a:p>
          <a:endParaRPr lang="uk-UA"/>
        </a:p>
      </dgm:t>
    </dgm:pt>
    <dgm:pt modelId="{C7DF09FA-F1C0-480F-B87F-0CE7A513C7A7}" type="sibTrans" cxnId="{63900487-6A59-4F29-AB1F-401CF977C0A9}">
      <dgm:prSet/>
      <dgm:spPr/>
      <dgm:t>
        <a:bodyPr/>
        <a:lstStyle/>
        <a:p>
          <a:endParaRPr lang="uk-UA"/>
        </a:p>
      </dgm:t>
    </dgm:pt>
    <dgm:pt modelId="{2421017A-3ABB-4AF7-8B29-9C0E801126D1}">
      <dgm:prSet phldrT="[Текст]" custT="1"/>
      <dgm:spPr/>
      <dgm:t>
        <a:bodyPr/>
        <a:lstStyle/>
        <a:p>
          <a:r>
            <a:rPr lang="uk-UA" sz="2200" dirty="0"/>
            <a:t>групу або клас залежно від захисних властивостей </a:t>
          </a:r>
        </a:p>
      </dgm:t>
    </dgm:pt>
    <dgm:pt modelId="{6843E746-6BE5-47E2-BADD-E32D171B2BEC}" type="parTrans" cxnId="{1C7ED82E-711A-4E63-9891-12C22BEDD6C5}">
      <dgm:prSet/>
      <dgm:spPr/>
      <dgm:t>
        <a:bodyPr/>
        <a:lstStyle/>
        <a:p>
          <a:endParaRPr lang="uk-UA"/>
        </a:p>
      </dgm:t>
    </dgm:pt>
    <dgm:pt modelId="{8A3713A7-3A31-497A-95EF-7C7BC370670E}" type="sibTrans" cxnId="{1C7ED82E-711A-4E63-9891-12C22BEDD6C5}">
      <dgm:prSet/>
      <dgm:spPr/>
      <dgm:t>
        <a:bodyPr/>
        <a:lstStyle/>
        <a:p>
          <a:endParaRPr lang="uk-UA"/>
        </a:p>
      </dgm:t>
    </dgm:pt>
    <dgm:pt modelId="{CBD44ECD-B1BE-4A8F-A8C8-B0C27FF7509D}">
      <dgm:prSet phldrT="[Текст]" custT="1"/>
      <dgm:spPr/>
      <dgm:t>
        <a:bodyPr/>
        <a:lstStyle/>
        <a:p>
          <a:r>
            <a:rPr lang="uk-UA" sz="2000" dirty="0"/>
            <a:t>відомчу приналежність, реєстровий номер споруди у Єдиному реєстрі об’єктів державної власності </a:t>
          </a:r>
        </a:p>
      </dgm:t>
    </dgm:pt>
    <dgm:pt modelId="{68AC9E05-416A-4734-8575-27CDCBCE9AF1}" type="parTrans" cxnId="{74C7354C-3E84-4004-ADB3-E682D6EFD3D9}">
      <dgm:prSet/>
      <dgm:spPr/>
      <dgm:t>
        <a:bodyPr/>
        <a:lstStyle/>
        <a:p>
          <a:endParaRPr lang="uk-UA"/>
        </a:p>
      </dgm:t>
    </dgm:pt>
    <dgm:pt modelId="{4242DA55-FFC6-4B2F-B97A-473F1148363F}" type="sibTrans" cxnId="{74C7354C-3E84-4004-ADB3-E682D6EFD3D9}">
      <dgm:prSet/>
      <dgm:spPr/>
      <dgm:t>
        <a:bodyPr/>
        <a:lstStyle/>
        <a:p>
          <a:endParaRPr lang="uk-UA"/>
        </a:p>
      </dgm:t>
    </dgm:pt>
    <dgm:pt modelId="{6D930CBD-9172-4AA8-8822-414AC5B5FAE9}">
      <dgm:prSet phldrT="[Текст]" custT="1"/>
      <dgm:spPr/>
      <dgm:t>
        <a:bodyPr/>
        <a:lstStyle/>
        <a:p>
          <a:r>
            <a:rPr lang="uk-UA" sz="2100" dirty="0"/>
            <a:t>копії паспорта, технічного паспорта, акт огляду об'єкта, стан готовності та дату проведення останньої оцінки готовності</a:t>
          </a:r>
        </a:p>
      </dgm:t>
    </dgm:pt>
    <dgm:pt modelId="{45F14A77-DD9B-4153-B227-0715EC13285D}" type="parTrans" cxnId="{80222841-9CF3-4FBF-BC90-819B888C3F8A}">
      <dgm:prSet/>
      <dgm:spPr/>
      <dgm:t>
        <a:bodyPr/>
        <a:lstStyle/>
        <a:p>
          <a:endParaRPr lang="uk-UA"/>
        </a:p>
      </dgm:t>
    </dgm:pt>
    <dgm:pt modelId="{50F68DE8-A447-46BD-84C9-8D0D33AF7BF7}" type="sibTrans" cxnId="{80222841-9CF3-4FBF-BC90-819B888C3F8A}">
      <dgm:prSet/>
      <dgm:spPr/>
      <dgm:t>
        <a:bodyPr/>
        <a:lstStyle/>
        <a:p>
          <a:endParaRPr lang="uk-UA"/>
        </a:p>
      </dgm:t>
    </dgm:pt>
    <dgm:pt modelId="{39E335E3-9378-49B3-89A0-C2D5DAB71A14}">
      <dgm:prSet phldrT="[Текст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uk-UA" sz="2200" dirty="0"/>
            <a:t>дату взяття на облік, реквізити балансоутримувача, рік введення в експлуатацію  </a:t>
          </a:r>
        </a:p>
      </dgm:t>
    </dgm:pt>
    <dgm:pt modelId="{1B3449DC-E7F2-4575-BC19-0681AC15598C}" type="parTrans" cxnId="{0BFCB2E9-C61F-4401-A523-FF306258C299}">
      <dgm:prSet/>
      <dgm:spPr/>
      <dgm:t>
        <a:bodyPr/>
        <a:lstStyle/>
        <a:p>
          <a:endParaRPr lang="uk-UA"/>
        </a:p>
      </dgm:t>
    </dgm:pt>
    <dgm:pt modelId="{F9BC9806-5278-4D48-84DB-7A6E7F272985}" type="sibTrans" cxnId="{0BFCB2E9-C61F-4401-A523-FF306258C299}">
      <dgm:prSet/>
      <dgm:spPr/>
      <dgm:t>
        <a:bodyPr/>
        <a:lstStyle/>
        <a:p>
          <a:endParaRPr lang="uk-UA"/>
        </a:p>
      </dgm:t>
    </dgm:pt>
    <dgm:pt modelId="{41742BFD-077F-4625-BE2F-93A9E01B2558}">
      <dgm:prSet phldrT="[Текст]" custT="1"/>
      <dgm:spPr/>
      <dgm:t>
        <a:bodyPr/>
        <a:lstStyle/>
        <a:p>
          <a:r>
            <a:rPr lang="uk-UA" sz="2200" dirty="0"/>
            <a:t>фотографії входу, основного приміщення, інших приміщень</a:t>
          </a:r>
        </a:p>
      </dgm:t>
    </dgm:pt>
    <dgm:pt modelId="{F69DA0DA-5F20-4795-B5F0-EA79D2B6617C}" type="parTrans" cxnId="{4D24104D-E3E6-4498-A4BB-B7877864D195}">
      <dgm:prSet/>
      <dgm:spPr/>
      <dgm:t>
        <a:bodyPr/>
        <a:lstStyle/>
        <a:p>
          <a:endParaRPr lang="uk-UA"/>
        </a:p>
      </dgm:t>
    </dgm:pt>
    <dgm:pt modelId="{7EC42A6D-8FFD-49F0-BB9D-ACDD1DE592A2}" type="sibTrans" cxnId="{4D24104D-E3E6-4498-A4BB-B7877864D195}">
      <dgm:prSet/>
      <dgm:spPr/>
      <dgm:t>
        <a:bodyPr/>
        <a:lstStyle/>
        <a:p>
          <a:endParaRPr lang="uk-UA"/>
        </a:p>
      </dgm:t>
    </dgm:pt>
    <dgm:pt modelId="{3677C09F-A52C-4924-91E0-EC06EB951CD3}">
      <dgm:prSet phldrT="[Текст]" custT="1"/>
      <dgm:spPr/>
      <dgm:t>
        <a:bodyPr/>
        <a:lstStyle/>
        <a:p>
          <a:r>
            <a:rPr lang="uk-UA" sz="2200" dirty="0"/>
            <a:t>адресу, місце розташування, географічні координати</a:t>
          </a:r>
        </a:p>
      </dgm:t>
    </dgm:pt>
    <dgm:pt modelId="{551FAD7E-B77E-4817-BB3D-745972C861B2}" type="parTrans" cxnId="{174EA6FF-24FC-41CE-93FF-D2E5CC83E651}">
      <dgm:prSet/>
      <dgm:spPr/>
      <dgm:t>
        <a:bodyPr/>
        <a:lstStyle/>
        <a:p>
          <a:endParaRPr lang="uk-UA"/>
        </a:p>
      </dgm:t>
    </dgm:pt>
    <dgm:pt modelId="{D3AD152A-912A-4A2D-B3E5-173C307A334C}" type="sibTrans" cxnId="{174EA6FF-24FC-41CE-93FF-D2E5CC83E651}">
      <dgm:prSet/>
      <dgm:spPr/>
      <dgm:t>
        <a:bodyPr/>
        <a:lstStyle/>
        <a:p>
          <a:endParaRPr lang="uk-UA"/>
        </a:p>
      </dgm:t>
    </dgm:pt>
    <dgm:pt modelId="{BBD5155F-AFFA-4011-8CAC-0CFB2B7398D8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/>
            <a:t>інформацію про технічний та санітарний стани,  технічну інвентаризацію об'єкта  </a:t>
          </a:r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000" dirty="0"/>
        </a:p>
      </dgm:t>
    </dgm:pt>
    <dgm:pt modelId="{E326D600-8B87-42A3-BC2D-37E7BB47D4EA}" type="parTrans" cxnId="{D2F5CD90-0710-4060-B62B-B863500C8458}">
      <dgm:prSet/>
      <dgm:spPr/>
      <dgm:t>
        <a:bodyPr/>
        <a:lstStyle/>
        <a:p>
          <a:endParaRPr lang="uk-UA"/>
        </a:p>
      </dgm:t>
    </dgm:pt>
    <dgm:pt modelId="{5EE38C54-4347-48DE-82F0-406253D6E09D}" type="sibTrans" cxnId="{D2F5CD90-0710-4060-B62B-B863500C8458}">
      <dgm:prSet/>
      <dgm:spPr/>
      <dgm:t>
        <a:bodyPr/>
        <a:lstStyle/>
        <a:p>
          <a:endParaRPr lang="uk-UA"/>
        </a:p>
      </dgm:t>
    </dgm:pt>
    <dgm:pt modelId="{75AC553C-811D-4F1B-BBBF-C2D31DE5AEF0}">
      <dgm:prSet custT="1"/>
      <dgm:spPr/>
      <dgm:t>
        <a:bodyPr/>
        <a:lstStyle/>
        <a:p>
          <a:r>
            <a:rPr lang="uk-UA" sz="1900" dirty="0"/>
            <a:t>ПІП відповідальної особи за утримання й експлуатацію об’єкта, її контактний номер телефону та місце розміщення ключів</a:t>
          </a:r>
        </a:p>
      </dgm:t>
    </dgm:pt>
    <dgm:pt modelId="{6ABC7D55-C78B-4ED2-BAC8-580977B99F48}" type="parTrans" cxnId="{1F6E90B0-230D-4CD2-832F-A2CAC762BCE7}">
      <dgm:prSet/>
      <dgm:spPr/>
      <dgm:t>
        <a:bodyPr/>
        <a:lstStyle/>
        <a:p>
          <a:endParaRPr lang="uk-UA"/>
        </a:p>
      </dgm:t>
    </dgm:pt>
    <dgm:pt modelId="{42CAF712-F18E-494A-ACB3-48D390323D14}" type="sibTrans" cxnId="{1F6E90B0-230D-4CD2-832F-A2CAC762BCE7}">
      <dgm:prSet/>
      <dgm:spPr/>
      <dgm:t>
        <a:bodyPr/>
        <a:lstStyle/>
        <a:p>
          <a:endParaRPr lang="uk-UA"/>
        </a:p>
      </dgm:t>
    </dgm:pt>
    <dgm:pt modelId="{08848F55-588E-4AB5-8481-3C906678BEC5}">
      <dgm:prSet custT="1"/>
      <dgm:spPr/>
      <dgm:t>
        <a:bodyPr/>
        <a:lstStyle/>
        <a:p>
          <a:r>
            <a:rPr lang="uk-UA" sz="1900" dirty="0"/>
            <a:t>інформацію про системи опалення, вентиляції, енергоживлення, каналізації, водопостачання, протипожежний стан</a:t>
          </a:r>
        </a:p>
      </dgm:t>
    </dgm:pt>
    <dgm:pt modelId="{A4B5C679-4845-45A7-BA56-57ACA8D179F3}" type="parTrans" cxnId="{2F2C8CE1-9BD7-453D-9C58-C0ECF7342180}">
      <dgm:prSet/>
      <dgm:spPr/>
      <dgm:t>
        <a:bodyPr/>
        <a:lstStyle/>
        <a:p>
          <a:endParaRPr lang="uk-UA"/>
        </a:p>
      </dgm:t>
    </dgm:pt>
    <dgm:pt modelId="{72B2711F-BB28-4080-A1DF-27DCCD7D6841}" type="sibTrans" cxnId="{2F2C8CE1-9BD7-453D-9C58-C0ECF7342180}">
      <dgm:prSet/>
      <dgm:spPr/>
      <dgm:t>
        <a:bodyPr/>
        <a:lstStyle/>
        <a:p>
          <a:endParaRPr lang="uk-UA"/>
        </a:p>
      </dgm:t>
    </dgm:pt>
    <dgm:pt modelId="{FEA22636-3563-40BD-9D5D-78E5C612A9E4}">
      <dgm:prSet custT="1"/>
      <dgm:spPr/>
      <dgm:t>
        <a:bodyPr/>
        <a:lstStyle/>
        <a:p>
          <a:r>
            <a:rPr lang="uk-UA" sz="2100" dirty="0"/>
            <a:t>наявність засобів передачі інформації, радіоточки міської лінії </a:t>
          </a:r>
        </a:p>
      </dgm:t>
    </dgm:pt>
    <dgm:pt modelId="{10A2ABD7-7310-4AD6-9D06-E20D70E05709}" type="parTrans" cxnId="{AB42DD37-1017-4D54-A9E9-4705D7195A6E}">
      <dgm:prSet/>
      <dgm:spPr/>
      <dgm:t>
        <a:bodyPr/>
        <a:lstStyle/>
        <a:p>
          <a:endParaRPr lang="uk-UA"/>
        </a:p>
      </dgm:t>
    </dgm:pt>
    <dgm:pt modelId="{4AF4B55C-9824-4079-A688-E27108D2BAC1}" type="sibTrans" cxnId="{AB42DD37-1017-4D54-A9E9-4705D7195A6E}">
      <dgm:prSet/>
      <dgm:spPr/>
      <dgm:t>
        <a:bodyPr/>
        <a:lstStyle/>
        <a:p>
          <a:endParaRPr lang="uk-UA"/>
        </a:p>
      </dgm:t>
    </dgm:pt>
    <dgm:pt modelId="{584A3268-B47C-46EA-B425-6D4A9C05094B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uk-UA" sz="2200" dirty="0"/>
            <a:t>кількість входів (виходів) та аварійних виходів</a:t>
          </a:r>
        </a:p>
      </dgm:t>
    </dgm:pt>
    <dgm:pt modelId="{61C35A4E-43DD-4A1D-95F2-DDC1339B603C}" type="parTrans" cxnId="{793C2ACE-3DC8-4F38-9526-8907866B1A9C}">
      <dgm:prSet/>
      <dgm:spPr/>
      <dgm:t>
        <a:bodyPr/>
        <a:lstStyle/>
        <a:p>
          <a:endParaRPr lang="uk-UA"/>
        </a:p>
      </dgm:t>
    </dgm:pt>
    <dgm:pt modelId="{8B563F6D-1B62-47B0-9EE0-B60B2D01716C}" type="sibTrans" cxnId="{793C2ACE-3DC8-4F38-9526-8907866B1A9C}">
      <dgm:prSet/>
      <dgm:spPr/>
      <dgm:t>
        <a:bodyPr/>
        <a:lstStyle/>
        <a:p>
          <a:endParaRPr lang="uk-UA"/>
        </a:p>
      </dgm:t>
    </dgm:pt>
    <dgm:pt modelId="{B507EC40-2A55-44E9-B443-6131D6CECEE2}">
      <dgm:prSet custT="1"/>
      <dgm:spPr/>
      <dgm:t>
        <a:bodyPr/>
        <a:lstStyle/>
        <a:p>
          <a:r>
            <a:rPr lang="uk-UA" sz="2200" dirty="0"/>
            <a:t>режим доступу до об’єкта</a:t>
          </a:r>
        </a:p>
      </dgm:t>
    </dgm:pt>
    <dgm:pt modelId="{C3595FF4-6A86-4149-BC6D-A20EC30F4AC4}" type="parTrans" cxnId="{BF5C7BC3-B640-49FD-B902-6D6B51DE9C18}">
      <dgm:prSet/>
      <dgm:spPr/>
      <dgm:t>
        <a:bodyPr/>
        <a:lstStyle/>
        <a:p>
          <a:endParaRPr lang="uk-UA"/>
        </a:p>
      </dgm:t>
    </dgm:pt>
    <dgm:pt modelId="{9CAFC6B4-D0F2-42FF-A286-3527CE2F3F51}" type="sibTrans" cxnId="{BF5C7BC3-B640-49FD-B902-6D6B51DE9C18}">
      <dgm:prSet/>
      <dgm:spPr/>
      <dgm:t>
        <a:bodyPr/>
        <a:lstStyle/>
        <a:p>
          <a:endParaRPr lang="uk-UA"/>
        </a:p>
      </dgm:t>
    </dgm:pt>
    <dgm:pt modelId="{98214B58-86C1-4632-A638-FB99965304E7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uk-UA" sz="2200" dirty="0"/>
            <a:t>категорію населення, що підлягає укриттю у відповідному об’єкті</a:t>
          </a:r>
        </a:p>
      </dgm:t>
    </dgm:pt>
    <dgm:pt modelId="{921DE69F-29BD-4404-9390-BDFB9649DE26}" type="parTrans" cxnId="{F3992461-725D-4C5B-91FE-46846228C337}">
      <dgm:prSet/>
      <dgm:spPr/>
      <dgm:t>
        <a:bodyPr/>
        <a:lstStyle/>
        <a:p>
          <a:endParaRPr lang="uk-UA"/>
        </a:p>
      </dgm:t>
    </dgm:pt>
    <dgm:pt modelId="{3B1AE5B5-5D84-416A-8D83-BD12DE26422A}" type="sibTrans" cxnId="{F3992461-725D-4C5B-91FE-46846228C337}">
      <dgm:prSet/>
      <dgm:spPr/>
      <dgm:t>
        <a:bodyPr/>
        <a:lstStyle/>
        <a:p>
          <a:endParaRPr lang="uk-UA"/>
        </a:p>
      </dgm:t>
    </dgm:pt>
    <dgm:pt modelId="{0BB5FB8B-7167-4CC0-95F7-33D4DCA81EF4}">
      <dgm:prSet custT="1"/>
      <dgm:spPr/>
      <dgm:t>
        <a:bodyPr/>
        <a:lstStyle/>
        <a:p>
          <a:r>
            <a:rPr lang="uk-UA" sz="2100" dirty="0"/>
            <a:t>наявність вимірювальних приладів, іншого майна (інструменту, інвентарю, агрегатів)</a:t>
          </a:r>
        </a:p>
      </dgm:t>
    </dgm:pt>
    <dgm:pt modelId="{80710862-ECBB-427D-BE82-03D3A04B47C8}" type="sibTrans" cxnId="{6DC3F7FF-328E-4A79-8631-28CFF6124319}">
      <dgm:prSet/>
      <dgm:spPr/>
      <dgm:t>
        <a:bodyPr/>
        <a:lstStyle/>
        <a:p>
          <a:endParaRPr lang="uk-UA"/>
        </a:p>
      </dgm:t>
    </dgm:pt>
    <dgm:pt modelId="{E7FF5437-A811-4F45-85DB-15049C1DE76F}" type="parTrans" cxnId="{6DC3F7FF-328E-4A79-8631-28CFF6124319}">
      <dgm:prSet/>
      <dgm:spPr/>
      <dgm:t>
        <a:bodyPr/>
        <a:lstStyle/>
        <a:p>
          <a:endParaRPr lang="uk-UA"/>
        </a:p>
      </dgm:t>
    </dgm:pt>
    <dgm:pt modelId="{5194CDFC-567B-414E-BD4E-F18504103ED1}" type="pres">
      <dgm:prSet presAssocID="{18947E10-7243-4694-ADB2-377400A17D1F}" presName="Name0" presStyleCnt="0">
        <dgm:presLayoutVars>
          <dgm:dir/>
          <dgm:resizeHandles/>
        </dgm:presLayoutVars>
      </dgm:prSet>
      <dgm:spPr/>
    </dgm:pt>
    <dgm:pt modelId="{9E8F1310-7057-4A70-B40D-76524C2F54CB}" type="pres">
      <dgm:prSet presAssocID="{42456176-F932-4FF0-8DEB-FBDB96387701}" presName="compNode" presStyleCnt="0"/>
      <dgm:spPr/>
    </dgm:pt>
    <dgm:pt modelId="{9ECEEC44-C354-439D-B9D1-4C19775D64AB}" type="pres">
      <dgm:prSet presAssocID="{42456176-F932-4FF0-8DEB-FBDB96387701}" presName="dummyConnPt" presStyleCnt="0"/>
      <dgm:spPr/>
    </dgm:pt>
    <dgm:pt modelId="{0DAEDEB8-5191-48A4-A443-12EFC3D7E30E}" type="pres">
      <dgm:prSet presAssocID="{42456176-F932-4FF0-8DEB-FBDB96387701}" presName="node" presStyleLbl="node1" presStyleIdx="0" presStyleCnt="16">
        <dgm:presLayoutVars>
          <dgm:bulletEnabled val="1"/>
        </dgm:presLayoutVars>
      </dgm:prSet>
      <dgm:spPr/>
    </dgm:pt>
    <dgm:pt modelId="{F750F03D-167A-4C39-8B45-FEFCECD48A87}" type="pres">
      <dgm:prSet presAssocID="{274BB779-E084-4B5B-B2F3-533E8C4F1A5E}" presName="sibTrans" presStyleLbl="bgSibTrans2D1" presStyleIdx="0" presStyleCnt="15"/>
      <dgm:spPr/>
    </dgm:pt>
    <dgm:pt modelId="{85183368-4742-4176-80AC-D20DE872C6E4}" type="pres">
      <dgm:prSet presAssocID="{FE7106E7-EC38-463B-A5A0-801BF38E5423}" presName="compNode" presStyleCnt="0"/>
      <dgm:spPr/>
    </dgm:pt>
    <dgm:pt modelId="{A17B09A2-737C-4BE2-847B-10261F65FBB0}" type="pres">
      <dgm:prSet presAssocID="{FE7106E7-EC38-463B-A5A0-801BF38E5423}" presName="dummyConnPt" presStyleCnt="0"/>
      <dgm:spPr/>
    </dgm:pt>
    <dgm:pt modelId="{8DF45DEF-34D6-48D2-ACB1-A00F2A59C53B}" type="pres">
      <dgm:prSet presAssocID="{FE7106E7-EC38-463B-A5A0-801BF38E5423}" presName="node" presStyleLbl="node1" presStyleIdx="1" presStyleCnt="16" custLinFactNeighborX="583" custLinFactNeighborY="-2988">
        <dgm:presLayoutVars>
          <dgm:bulletEnabled val="1"/>
        </dgm:presLayoutVars>
      </dgm:prSet>
      <dgm:spPr/>
    </dgm:pt>
    <dgm:pt modelId="{EF97D8C5-6147-458E-888E-2FC4741B23E9}" type="pres">
      <dgm:prSet presAssocID="{C7DF09FA-F1C0-480F-B87F-0CE7A513C7A7}" presName="sibTrans" presStyleLbl="bgSibTrans2D1" presStyleIdx="1" presStyleCnt="15"/>
      <dgm:spPr/>
    </dgm:pt>
    <dgm:pt modelId="{DD0CC24D-1584-47BE-8A73-E15CE3F4EE77}" type="pres">
      <dgm:prSet presAssocID="{2421017A-3ABB-4AF7-8B29-9C0E801126D1}" presName="compNode" presStyleCnt="0"/>
      <dgm:spPr/>
    </dgm:pt>
    <dgm:pt modelId="{95C5F4F4-853E-4C5C-8646-9474C2B3356D}" type="pres">
      <dgm:prSet presAssocID="{2421017A-3ABB-4AF7-8B29-9C0E801126D1}" presName="dummyConnPt" presStyleCnt="0"/>
      <dgm:spPr/>
    </dgm:pt>
    <dgm:pt modelId="{ACB85283-9E98-4A73-B5A0-F8FF4BC325AD}" type="pres">
      <dgm:prSet presAssocID="{2421017A-3ABB-4AF7-8B29-9C0E801126D1}" presName="node" presStyleLbl="node1" presStyleIdx="2" presStyleCnt="16">
        <dgm:presLayoutVars>
          <dgm:bulletEnabled val="1"/>
        </dgm:presLayoutVars>
      </dgm:prSet>
      <dgm:spPr/>
    </dgm:pt>
    <dgm:pt modelId="{7799951A-CF3F-43F1-92C8-937D2B2DD71C}" type="pres">
      <dgm:prSet presAssocID="{8A3713A7-3A31-497A-95EF-7C7BC370670E}" presName="sibTrans" presStyleLbl="bgSibTrans2D1" presStyleIdx="2" presStyleCnt="15"/>
      <dgm:spPr/>
    </dgm:pt>
    <dgm:pt modelId="{97EB6D29-1856-412D-BF1A-AACDB1A8B8AA}" type="pres">
      <dgm:prSet presAssocID="{CBD44ECD-B1BE-4A8F-A8C8-B0C27FF7509D}" presName="compNode" presStyleCnt="0"/>
      <dgm:spPr/>
    </dgm:pt>
    <dgm:pt modelId="{E0510906-BFEC-482F-94DB-152D406BC7BE}" type="pres">
      <dgm:prSet presAssocID="{CBD44ECD-B1BE-4A8F-A8C8-B0C27FF7509D}" presName="dummyConnPt" presStyleCnt="0"/>
      <dgm:spPr/>
    </dgm:pt>
    <dgm:pt modelId="{74A8E2DA-4E19-4179-9BB4-7BE1E554C6F9}" type="pres">
      <dgm:prSet presAssocID="{CBD44ECD-B1BE-4A8F-A8C8-B0C27FF7509D}" presName="node" presStyleLbl="node1" presStyleIdx="3" presStyleCnt="16">
        <dgm:presLayoutVars>
          <dgm:bulletEnabled val="1"/>
        </dgm:presLayoutVars>
      </dgm:prSet>
      <dgm:spPr/>
    </dgm:pt>
    <dgm:pt modelId="{82272B9F-93C0-4F3F-A144-8C5124F0AD9C}" type="pres">
      <dgm:prSet presAssocID="{4242DA55-FFC6-4B2F-B97A-473F1148363F}" presName="sibTrans" presStyleLbl="bgSibTrans2D1" presStyleIdx="3" presStyleCnt="15"/>
      <dgm:spPr/>
    </dgm:pt>
    <dgm:pt modelId="{6BE5CF36-2E83-4CB3-B443-9CD58C557859}" type="pres">
      <dgm:prSet presAssocID="{6D930CBD-9172-4AA8-8822-414AC5B5FAE9}" presName="compNode" presStyleCnt="0"/>
      <dgm:spPr/>
    </dgm:pt>
    <dgm:pt modelId="{C9C36137-2429-44FB-BF8E-CED45A89FC0A}" type="pres">
      <dgm:prSet presAssocID="{6D930CBD-9172-4AA8-8822-414AC5B5FAE9}" presName="dummyConnPt" presStyleCnt="0"/>
      <dgm:spPr/>
    </dgm:pt>
    <dgm:pt modelId="{E2E04C9F-6361-4984-8847-7155544CFCFF}" type="pres">
      <dgm:prSet presAssocID="{6D930CBD-9172-4AA8-8822-414AC5B5FAE9}" presName="node" presStyleLbl="node1" presStyleIdx="4" presStyleCnt="16" custScaleX="122832">
        <dgm:presLayoutVars>
          <dgm:bulletEnabled val="1"/>
        </dgm:presLayoutVars>
      </dgm:prSet>
      <dgm:spPr/>
    </dgm:pt>
    <dgm:pt modelId="{BD643D8C-E62D-4DAB-882A-DE5A1DDF87EA}" type="pres">
      <dgm:prSet presAssocID="{50F68DE8-A447-46BD-84C9-8D0D33AF7BF7}" presName="sibTrans" presStyleLbl="bgSibTrans2D1" presStyleIdx="4" presStyleCnt="15"/>
      <dgm:spPr/>
    </dgm:pt>
    <dgm:pt modelId="{AEE6E8B9-E39B-4CEF-A93D-0B1DD2247C66}" type="pres">
      <dgm:prSet presAssocID="{39E335E3-9378-49B3-89A0-C2D5DAB71A14}" presName="compNode" presStyleCnt="0"/>
      <dgm:spPr/>
    </dgm:pt>
    <dgm:pt modelId="{202BDE14-F5CF-4FEE-BE3C-DC4FD9CBD8D0}" type="pres">
      <dgm:prSet presAssocID="{39E335E3-9378-49B3-89A0-C2D5DAB71A14}" presName="dummyConnPt" presStyleCnt="0"/>
      <dgm:spPr/>
    </dgm:pt>
    <dgm:pt modelId="{403B42FA-9A94-4252-953F-F0DB660C6A7E}" type="pres">
      <dgm:prSet presAssocID="{39E335E3-9378-49B3-89A0-C2D5DAB71A14}" presName="node" presStyleLbl="node1" presStyleIdx="5" presStyleCnt="16" custScaleX="105706">
        <dgm:presLayoutVars>
          <dgm:bulletEnabled val="1"/>
        </dgm:presLayoutVars>
      </dgm:prSet>
      <dgm:spPr/>
    </dgm:pt>
    <dgm:pt modelId="{8E9EB1CA-9172-48F4-B5B6-88870A8AB63C}" type="pres">
      <dgm:prSet presAssocID="{F9BC9806-5278-4D48-84DB-7A6E7F272985}" presName="sibTrans" presStyleLbl="bgSibTrans2D1" presStyleIdx="5" presStyleCnt="15"/>
      <dgm:spPr/>
    </dgm:pt>
    <dgm:pt modelId="{3F04D3BD-CCBE-4005-A134-F63016751F4B}" type="pres">
      <dgm:prSet presAssocID="{41742BFD-077F-4625-BE2F-93A9E01B2558}" presName="compNode" presStyleCnt="0"/>
      <dgm:spPr/>
    </dgm:pt>
    <dgm:pt modelId="{989C21D0-A582-40C3-8C66-94561B4361DB}" type="pres">
      <dgm:prSet presAssocID="{41742BFD-077F-4625-BE2F-93A9E01B2558}" presName="dummyConnPt" presStyleCnt="0"/>
      <dgm:spPr/>
    </dgm:pt>
    <dgm:pt modelId="{2C0A772D-F21D-4931-8D6E-CB031F3DCA84}" type="pres">
      <dgm:prSet presAssocID="{41742BFD-077F-4625-BE2F-93A9E01B2558}" presName="node" presStyleLbl="node1" presStyleIdx="6" presStyleCnt="16">
        <dgm:presLayoutVars>
          <dgm:bulletEnabled val="1"/>
        </dgm:presLayoutVars>
      </dgm:prSet>
      <dgm:spPr/>
    </dgm:pt>
    <dgm:pt modelId="{8294D14E-69B1-4911-B81D-1FC531F34F41}" type="pres">
      <dgm:prSet presAssocID="{7EC42A6D-8FFD-49F0-BB9D-ACDD1DE592A2}" presName="sibTrans" presStyleLbl="bgSibTrans2D1" presStyleIdx="6" presStyleCnt="15"/>
      <dgm:spPr/>
    </dgm:pt>
    <dgm:pt modelId="{E19D4422-C2EA-40AB-A528-8AC33CA616F4}" type="pres">
      <dgm:prSet presAssocID="{3677C09F-A52C-4924-91E0-EC06EB951CD3}" presName="compNode" presStyleCnt="0"/>
      <dgm:spPr/>
    </dgm:pt>
    <dgm:pt modelId="{48ECA934-5EEF-4288-A6A7-947F3DF7B57B}" type="pres">
      <dgm:prSet presAssocID="{3677C09F-A52C-4924-91E0-EC06EB951CD3}" presName="dummyConnPt" presStyleCnt="0"/>
      <dgm:spPr/>
    </dgm:pt>
    <dgm:pt modelId="{EE5DCC4E-F93F-45DF-A921-13C9BBFED886}" type="pres">
      <dgm:prSet presAssocID="{3677C09F-A52C-4924-91E0-EC06EB951CD3}" presName="node" presStyleLbl="node1" presStyleIdx="7" presStyleCnt="16">
        <dgm:presLayoutVars>
          <dgm:bulletEnabled val="1"/>
        </dgm:presLayoutVars>
      </dgm:prSet>
      <dgm:spPr/>
    </dgm:pt>
    <dgm:pt modelId="{02D0A87D-132A-480D-91FA-0B8660EFDA5D}" type="pres">
      <dgm:prSet presAssocID="{D3AD152A-912A-4A2D-B3E5-173C307A334C}" presName="sibTrans" presStyleLbl="bgSibTrans2D1" presStyleIdx="7" presStyleCnt="15"/>
      <dgm:spPr/>
    </dgm:pt>
    <dgm:pt modelId="{16F81FD2-424B-4051-8412-DBDAC513349E}" type="pres">
      <dgm:prSet presAssocID="{75AC553C-811D-4F1B-BBBF-C2D31DE5AEF0}" presName="compNode" presStyleCnt="0"/>
      <dgm:spPr/>
    </dgm:pt>
    <dgm:pt modelId="{59C5FB72-2BE1-421E-9926-625105CC7C71}" type="pres">
      <dgm:prSet presAssocID="{75AC553C-811D-4F1B-BBBF-C2D31DE5AEF0}" presName="dummyConnPt" presStyleCnt="0"/>
      <dgm:spPr/>
    </dgm:pt>
    <dgm:pt modelId="{BF592263-B235-4B9B-9103-87EDD52AE917}" type="pres">
      <dgm:prSet presAssocID="{75AC553C-811D-4F1B-BBBF-C2D31DE5AEF0}" presName="node" presStyleLbl="node1" presStyleIdx="8" presStyleCnt="16">
        <dgm:presLayoutVars>
          <dgm:bulletEnabled val="1"/>
        </dgm:presLayoutVars>
      </dgm:prSet>
      <dgm:spPr/>
    </dgm:pt>
    <dgm:pt modelId="{583B8DDF-4ADD-4897-926F-F4A2B89DA901}" type="pres">
      <dgm:prSet presAssocID="{42CAF712-F18E-494A-ACB3-48D390323D14}" presName="sibTrans" presStyleLbl="bgSibTrans2D1" presStyleIdx="8" presStyleCnt="15"/>
      <dgm:spPr/>
    </dgm:pt>
    <dgm:pt modelId="{1CC16E64-70A1-4BC1-B642-82BE768F1F3E}" type="pres">
      <dgm:prSet presAssocID="{BBD5155F-AFFA-4011-8CAC-0CFB2B7398D8}" presName="compNode" presStyleCnt="0"/>
      <dgm:spPr/>
    </dgm:pt>
    <dgm:pt modelId="{0E08DEFD-0902-4FD3-8DF0-81040B1D99B8}" type="pres">
      <dgm:prSet presAssocID="{BBD5155F-AFFA-4011-8CAC-0CFB2B7398D8}" presName="dummyConnPt" presStyleCnt="0"/>
      <dgm:spPr/>
    </dgm:pt>
    <dgm:pt modelId="{936FDB23-9DB5-4869-A9A3-E18066ED3F84}" type="pres">
      <dgm:prSet presAssocID="{BBD5155F-AFFA-4011-8CAC-0CFB2B7398D8}" presName="node" presStyleLbl="node1" presStyleIdx="9" presStyleCnt="16" custScaleX="111224">
        <dgm:presLayoutVars>
          <dgm:bulletEnabled val="1"/>
        </dgm:presLayoutVars>
      </dgm:prSet>
      <dgm:spPr/>
    </dgm:pt>
    <dgm:pt modelId="{B3E5ADB8-EFC8-4FF5-84F5-76285DE1C4DD}" type="pres">
      <dgm:prSet presAssocID="{5EE38C54-4347-48DE-82F0-406253D6E09D}" presName="sibTrans" presStyleLbl="bgSibTrans2D1" presStyleIdx="9" presStyleCnt="15"/>
      <dgm:spPr/>
    </dgm:pt>
    <dgm:pt modelId="{097EB849-E871-4ABA-8A5A-21FB4335255B}" type="pres">
      <dgm:prSet presAssocID="{08848F55-588E-4AB5-8481-3C906678BEC5}" presName="compNode" presStyleCnt="0"/>
      <dgm:spPr/>
    </dgm:pt>
    <dgm:pt modelId="{33C4CE80-7F01-40D6-8D71-9EFBB491AB26}" type="pres">
      <dgm:prSet presAssocID="{08848F55-588E-4AB5-8481-3C906678BEC5}" presName="dummyConnPt" presStyleCnt="0"/>
      <dgm:spPr/>
    </dgm:pt>
    <dgm:pt modelId="{4B215F68-2A92-4699-A203-16B381BE64E4}" type="pres">
      <dgm:prSet presAssocID="{08848F55-588E-4AB5-8481-3C906678BEC5}" presName="node" presStyleLbl="node1" presStyleIdx="10" presStyleCnt="16" custScaleX="112294">
        <dgm:presLayoutVars>
          <dgm:bulletEnabled val="1"/>
        </dgm:presLayoutVars>
      </dgm:prSet>
      <dgm:spPr/>
    </dgm:pt>
    <dgm:pt modelId="{83BED9FE-FCDB-49E3-ABCB-456FF54D3E50}" type="pres">
      <dgm:prSet presAssocID="{72B2711F-BB28-4080-A1DF-27DCCD7D6841}" presName="sibTrans" presStyleLbl="bgSibTrans2D1" presStyleIdx="10" presStyleCnt="15"/>
      <dgm:spPr/>
    </dgm:pt>
    <dgm:pt modelId="{9ACE4EBE-9B16-4449-93BB-7330E7492612}" type="pres">
      <dgm:prSet presAssocID="{FEA22636-3563-40BD-9D5D-78E5C612A9E4}" presName="compNode" presStyleCnt="0"/>
      <dgm:spPr/>
    </dgm:pt>
    <dgm:pt modelId="{F9B92DBC-4CB8-4B54-9B48-F2D3AC24D5DA}" type="pres">
      <dgm:prSet presAssocID="{FEA22636-3563-40BD-9D5D-78E5C612A9E4}" presName="dummyConnPt" presStyleCnt="0"/>
      <dgm:spPr/>
    </dgm:pt>
    <dgm:pt modelId="{4476BC82-B28B-4159-BEAB-8C60F4F48E40}" type="pres">
      <dgm:prSet presAssocID="{FEA22636-3563-40BD-9D5D-78E5C612A9E4}" presName="node" presStyleLbl="node1" presStyleIdx="11" presStyleCnt="16">
        <dgm:presLayoutVars>
          <dgm:bulletEnabled val="1"/>
        </dgm:presLayoutVars>
      </dgm:prSet>
      <dgm:spPr/>
    </dgm:pt>
    <dgm:pt modelId="{2C0383DA-352C-4810-905E-EA88CAC9E924}" type="pres">
      <dgm:prSet presAssocID="{4AF4B55C-9824-4079-A688-E27108D2BAC1}" presName="sibTrans" presStyleLbl="bgSibTrans2D1" presStyleIdx="11" presStyleCnt="15"/>
      <dgm:spPr/>
    </dgm:pt>
    <dgm:pt modelId="{B7656EFD-38F9-4D85-B185-A4FA27D8DDDC}" type="pres">
      <dgm:prSet presAssocID="{0BB5FB8B-7167-4CC0-95F7-33D4DCA81EF4}" presName="compNode" presStyleCnt="0"/>
      <dgm:spPr/>
    </dgm:pt>
    <dgm:pt modelId="{03D6DF44-652B-44B4-8B7F-4EC0CDAB8884}" type="pres">
      <dgm:prSet presAssocID="{0BB5FB8B-7167-4CC0-95F7-33D4DCA81EF4}" presName="dummyConnPt" presStyleCnt="0"/>
      <dgm:spPr/>
    </dgm:pt>
    <dgm:pt modelId="{36612340-80D7-417B-9ED5-A5F00E0EC911}" type="pres">
      <dgm:prSet presAssocID="{0BB5FB8B-7167-4CC0-95F7-33D4DCA81EF4}" presName="node" presStyleLbl="node1" presStyleIdx="12" presStyleCnt="16">
        <dgm:presLayoutVars>
          <dgm:bulletEnabled val="1"/>
        </dgm:presLayoutVars>
      </dgm:prSet>
      <dgm:spPr/>
    </dgm:pt>
    <dgm:pt modelId="{25292422-AAA1-4FB3-8929-1049629CF308}" type="pres">
      <dgm:prSet presAssocID="{80710862-ECBB-427D-BE82-03D3A04B47C8}" presName="sibTrans" presStyleLbl="bgSibTrans2D1" presStyleIdx="12" presStyleCnt="15"/>
      <dgm:spPr/>
    </dgm:pt>
    <dgm:pt modelId="{619ADBEC-8FF5-487E-AEBA-C9332D477D25}" type="pres">
      <dgm:prSet presAssocID="{584A3268-B47C-46EA-B425-6D4A9C05094B}" presName="compNode" presStyleCnt="0"/>
      <dgm:spPr/>
    </dgm:pt>
    <dgm:pt modelId="{C506702F-154C-4A05-9DE6-583FEF292FB3}" type="pres">
      <dgm:prSet presAssocID="{584A3268-B47C-46EA-B425-6D4A9C05094B}" presName="dummyConnPt" presStyleCnt="0"/>
      <dgm:spPr/>
    </dgm:pt>
    <dgm:pt modelId="{55D053EB-2A48-4512-96F1-893C7D119E87}" type="pres">
      <dgm:prSet presAssocID="{584A3268-B47C-46EA-B425-6D4A9C05094B}" presName="node" presStyleLbl="node1" presStyleIdx="13" presStyleCnt="16">
        <dgm:presLayoutVars>
          <dgm:bulletEnabled val="1"/>
        </dgm:presLayoutVars>
      </dgm:prSet>
      <dgm:spPr/>
    </dgm:pt>
    <dgm:pt modelId="{EDCB6260-D45D-4577-9DA1-7A2894C35CFA}" type="pres">
      <dgm:prSet presAssocID="{8B563F6D-1B62-47B0-9EE0-B60B2D01716C}" presName="sibTrans" presStyleLbl="bgSibTrans2D1" presStyleIdx="13" presStyleCnt="15"/>
      <dgm:spPr/>
    </dgm:pt>
    <dgm:pt modelId="{06CA8280-09A8-412F-844F-EBDC54D8FBA8}" type="pres">
      <dgm:prSet presAssocID="{B507EC40-2A55-44E9-B443-6131D6CECEE2}" presName="compNode" presStyleCnt="0"/>
      <dgm:spPr/>
    </dgm:pt>
    <dgm:pt modelId="{8F270845-18C0-406B-8D72-5DAF5B5CB7FE}" type="pres">
      <dgm:prSet presAssocID="{B507EC40-2A55-44E9-B443-6131D6CECEE2}" presName="dummyConnPt" presStyleCnt="0"/>
      <dgm:spPr/>
    </dgm:pt>
    <dgm:pt modelId="{37E550D4-017E-4D78-8D46-38F0D70C86E8}" type="pres">
      <dgm:prSet presAssocID="{B507EC40-2A55-44E9-B443-6131D6CECEE2}" presName="node" presStyleLbl="node1" presStyleIdx="14" presStyleCnt="16">
        <dgm:presLayoutVars>
          <dgm:bulletEnabled val="1"/>
        </dgm:presLayoutVars>
      </dgm:prSet>
      <dgm:spPr/>
    </dgm:pt>
    <dgm:pt modelId="{40A94BBE-C514-4F54-A39A-1F62C674A8DB}" type="pres">
      <dgm:prSet presAssocID="{9CAFC6B4-D0F2-42FF-A286-3527CE2F3F51}" presName="sibTrans" presStyleLbl="bgSibTrans2D1" presStyleIdx="14" presStyleCnt="15"/>
      <dgm:spPr/>
    </dgm:pt>
    <dgm:pt modelId="{45B8A8E1-2A61-44F8-95D3-AC31E98BABF9}" type="pres">
      <dgm:prSet presAssocID="{98214B58-86C1-4632-A638-FB99965304E7}" presName="compNode" presStyleCnt="0"/>
      <dgm:spPr/>
    </dgm:pt>
    <dgm:pt modelId="{B5DC3FDF-E78A-4988-8E2C-1EDB21E7EC13}" type="pres">
      <dgm:prSet presAssocID="{98214B58-86C1-4632-A638-FB99965304E7}" presName="dummyConnPt" presStyleCnt="0"/>
      <dgm:spPr/>
    </dgm:pt>
    <dgm:pt modelId="{ADCE6E33-7EB4-4E14-A474-3C3DC11D5010}" type="pres">
      <dgm:prSet presAssocID="{98214B58-86C1-4632-A638-FB99965304E7}" presName="node" presStyleLbl="node1" presStyleIdx="15" presStyleCnt="16">
        <dgm:presLayoutVars>
          <dgm:bulletEnabled val="1"/>
        </dgm:presLayoutVars>
      </dgm:prSet>
      <dgm:spPr/>
    </dgm:pt>
  </dgm:ptLst>
  <dgm:cxnLst>
    <dgm:cxn modelId="{D1C4731E-4C7B-45DF-99A0-8EB476E62A12}" type="presOf" srcId="{584A3268-B47C-46EA-B425-6D4A9C05094B}" destId="{55D053EB-2A48-4512-96F1-893C7D119E87}" srcOrd="0" destOrd="0" presId="urn:microsoft.com/office/officeart/2005/8/layout/bProcess4"/>
    <dgm:cxn modelId="{2678D42B-FED7-43CC-A42A-DCD0C19AC4B9}" type="presOf" srcId="{41742BFD-077F-4625-BE2F-93A9E01B2558}" destId="{2C0A772D-F21D-4931-8D6E-CB031F3DCA84}" srcOrd="0" destOrd="0" presId="urn:microsoft.com/office/officeart/2005/8/layout/bProcess4"/>
    <dgm:cxn modelId="{1C7ED82E-711A-4E63-9891-12C22BEDD6C5}" srcId="{18947E10-7243-4694-ADB2-377400A17D1F}" destId="{2421017A-3ABB-4AF7-8B29-9C0E801126D1}" srcOrd="2" destOrd="0" parTransId="{6843E746-6BE5-47E2-BADD-E32D171B2BEC}" sibTransId="{8A3713A7-3A31-497A-95EF-7C7BC370670E}"/>
    <dgm:cxn modelId="{DB252233-1D7A-4D27-AF0E-C9210B0D4B63}" type="presOf" srcId="{8A3713A7-3A31-497A-95EF-7C7BC370670E}" destId="{7799951A-CF3F-43F1-92C8-937D2B2DD71C}" srcOrd="0" destOrd="0" presId="urn:microsoft.com/office/officeart/2005/8/layout/bProcess4"/>
    <dgm:cxn modelId="{AB42DD37-1017-4D54-A9E9-4705D7195A6E}" srcId="{18947E10-7243-4694-ADB2-377400A17D1F}" destId="{FEA22636-3563-40BD-9D5D-78E5C612A9E4}" srcOrd="11" destOrd="0" parTransId="{10A2ABD7-7310-4AD6-9D06-E20D70E05709}" sibTransId="{4AF4B55C-9824-4079-A688-E27108D2BAC1}"/>
    <dgm:cxn modelId="{C942E638-507F-4BE3-A032-7E22A574BB8A}" type="presOf" srcId="{B507EC40-2A55-44E9-B443-6131D6CECEE2}" destId="{37E550D4-017E-4D78-8D46-38F0D70C86E8}" srcOrd="0" destOrd="0" presId="urn:microsoft.com/office/officeart/2005/8/layout/bProcess4"/>
    <dgm:cxn modelId="{07B04E3C-4692-410C-992C-C0F318967598}" type="presOf" srcId="{6D930CBD-9172-4AA8-8822-414AC5B5FAE9}" destId="{E2E04C9F-6361-4984-8847-7155544CFCFF}" srcOrd="0" destOrd="0" presId="urn:microsoft.com/office/officeart/2005/8/layout/bProcess4"/>
    <dgm:cxn modelId="{F3992461-725D-4C5B-91FE-46846228C337}" srcId="{18947E10-7243-4694-ADB2-377400A17D1F}" destId="{98214B58-86C1-4632-A638-FB99965304E7}" srcOrd="15" destOrd="0" parTransId="{921DE69F-29BD-4404-9390-BDFB9649DE26}" sibTransId="{3B1AE5B5-5D84-416A-8D83-BD12DE26422A}"/>
    <dgm:cxn modelId="{80222841-9CF3-4FBF-BC90-819B888C3F8A}" srcId="{18947E10-7243-4694-ADB2-377400A17D1F}" destId="{6D930CBD-9172-4AA8-8822-414AC5B5FAE9}" srcOrd="4" destOrd="0" parTransId="{45F14A77-DD9B-4153-B227-0715EC13285D}" sibTransId="{50F68DE8-A447-46BD-84C9-8D0D33AF7BF7}"/>
    <dgm:cxn modelId="{3BC11042-15AF-486D-B74E-D5926C406B7A}" type="presOf" srcId="{72B2711F-BB28-4080-A1DF-27DCCD7D6841}" destId="{83BED9FE-FCDB-49E3-ABCB-456FF54D3E50}" srcOrd="0" destOrd="0" presId="urn:microsoft.com/office/officeart/2005/8/layout/bProcess4"/>
    <dgm:cxn modelId="{FB0C4743-2D1C-4910-B8DF-547430799499}" type="presOf" srcId="{FEA22636-3563-40BD-9D5D-78E5C612A9E4}" destId="{4476BC82-B28B-4159-BEAB-8C60F4F48E40}" srcOrd="0" destOrd="0" presId="urn:microsoft.com/office/officeart/2005/8/layout/bProcess4"/>
    <dgm:cxn modelId="{D14B7363-5132-4556-848E-AA51E513287A}" type="presOf" srcId="{75AC553C-811D-4F1B-BBBF-C2D31DE5AEF0}" destId="{BF592263-B235-4B9B-9103-87EDD52AE917}" srcOrd="0" destOrd="0" presId="urn:microsoft.com/office/officeart/2005/8/layout/bProcess4"/>
    <dgm:cxn modelId="{80AFE863-CA7D-42F7-AED6-0A03F9B12E94}" type="presOf" srcId="{C7DF09FA-F1C0-480F-B87F-0CE7A513C7A7}" destId="{EF97D8C5-6147-458E-888E-2FC4741B23E9}" srcOrd="0" destOrd="0" presId="urn:microsoft.com/office/officeart/2005/8/layout/bProcess4"/>
    <dgm:cxn modelId="{8CF28266-9255-4CA8-832C-8E613A344B77}" type="presOf" srcId="{42CAF712-F18E-494A-ACB3-48D390323D14}" destId="{583B8DDF-4ADD-4897-926F-F4A2B89DA901}" srcOrd="0" destOrd="0" presId="urn:microsoft.com/office/officeart/2005/8/layout/bProcess4"/>
    <dgm:cxn modelId="{FD874569-5532-4A31-AA19-F22DE8BCC354}" type="presOf" srcId="{98214B58-86C1-4632-A638-FB99965304E7}" destId="{ADCE6E33-7EB4-4E14-A474-3C3DC11D5010}" srcOrd="0" destOrd="0" presId="urn:microsoft.com/office/officeart/2005/8/layout/bProcess4"/>
    <dgm:cxn modelId="{B9227F4B-E646-4ECC-92C5-7702D4A71C41}" type="presOf" srcId="{39E335E3-9378-49B3-89A0-C2D5DAB71A14}" destId="{403B42FA-9A94-4252-953F-F0DB660C6A7E}" srcOrd="0" destOrd="0" presId="urn:microsoft.com/office/officeart/2005/8/layout/bProcess4"/>
    <dgm:cxn modelId="{74C7354C-3E84-4004-ADB3-E682D6EFD3D9}" srcId="{18947E10-7243-4694-ADB2-377400A17D1F}" destId="{CBD44ECD-B1BE-4A8F-A8C8-B0C27FF7509D}" srcOrd="3" destOrd="0" parTransId="{68AC9E05-416A-4734-8575-27CDCBCE9AF1}" sibTransId="{4242DA55-FFC6-4B2F-B97A-473F1148363F}"/>
    <dgm:cxn modelId="{4D24104D-E3E6-4498-A4BB-B7877864D195}" srcId="{18947E10-7243-4694-ADB2-377400A17D1F}" destId="{41742BFD-077F-4625-BE2F-93A9E01B2558}" srcOrd="6" destOrd="0" parTransId="{F69DA0DA-5F20-4795-B5F0-EA79D2B6617C}" sibTransId="{7EC42A6D-8FFD-49F0-BB9D-ACDD1DE592A2}"/>
    <dgm:cxn modelId="{B2C4954D-0982-4473-9943-37D85C48F94C}" type="presOf" srcId="{18947E10-7243-4694-ADB2-377400A17D1F}" destId="{5194CDFC-567B-414E-BD4E-F18504103ED1}" srcOrd="0" destOrd="0" presId="urn:microsoft.com/office/officeart/2005/8/layout/bProcess4"/>
    <dgm:cxn modelId="{A1BE8E6F-C1DD-40D6-9CED-77CB1AB15C35}" type="presOf" srcId="{0BB5FB8B-7167-4CC0-95F7-33D4DCA81EF4}" destId="{36612340-80D7-417B-9ED5-A5F00E0EC911}" srcOrd="0" destOrd="0" presId="urn:microsoft.com/office/officeart/2005/8/layout/bProcess4"/>
    <dgm:cxn modelId="{DA988F50-E949-45B6-8A0B-C1EACCD4B7E5}" type="presOf" srcId="{D3AD152A-912A-4A2D-B3E5-173C307A334C}" destId="{02D0A87D-132A-480D-91FA-0B8660EFDA5D}" srcOrd="0" destOrd="0" presId="urn:microsoft.com/office/officeart/2005/8/layout/bProcess4"/>
    <dgm:cxn modelId="{CB4D207B-FEEA-4322-B589-6C87DEABCEB0}" type="presOf" srcId="{50F68DE8-A447-46BD-84C9-8D0D33AF7BF7}" destId="{BD643D8C-E62D-4DAB-882A-DE5A1DDF87EA}" srcOrd="0" destOrd="0" presId="urn:microsoft.com/office/officeart/2005/8/layout/bProcess4"/>
    <dgm:cxn modelId="{81A3C87B-9EEE-4331-82F1-6A82A0C8EB14}" type="presOf" srcId="{2421017A-3ABB-4AF7-8B29-9C0E801126D1}" destId="{ACB85283-9E98-4A73-B5A0-F8FF4BC325AD}" srcOrd="0" destOrd="0" presId="urn:microsoft.com/office/officeart/2005/8/layout/bProcess4"/>
    <dgm:cxn modelId="{ADFB8E80-037E-41C1-9F5B-7F6832405B6A}" type="presOf" srcId="{BBD5155F-AFFA-4011-8CAC-0CFB2B7398D8}" destId="{936FDB23-9DB5-4869-A9A3-E18066ED3F84}" srcOrd="0" destOrd="0" presId="urn:microsoft.com/office/officeart/2005/8/layout/bProcess4"/>
    <dgm:cxn modelId="{63900487-6A59-4F29-AB1F-401CF977C0A9}" srcId="{18947E10-7243-4694-ADB2-377400A17D1F}" destId="{FE7106E7-EC38-463B-A5A0-801BF38E5423}" srcOrd="1" destOrd="0" parTransId="{A032C4B0-646B-44A9-BD77-93DD9F470C25}" sibTransId="{C7DF09FA-F1C0-480F-B87F-0CE7A513C7A7}"/>
    <dgm:cxn modelId="{FCF7BB89-4BDF-465B-B903-FE8CB5AE847A}" type="presOf" srcId="{FE7106E7-EC38-463B-A5A0-801BF38E5423}" destId="{8DF45DEF-34D6-48D2-ACB1-A00F2A59C53B}" srcOrd="0" destOrd="0" presId="urn:microsoft.com/office/officeart/2005/8/layout/bProcess4"/>
    <dgm:cxn modelId="{E3D7708D-1B9C-4DF4-9332-D33441528226}" type="presOf" srcId="{3677C09F-A52C-4924-91E0-EC06EB951CD3}" destId="{EE5DCC4E-F93F-45DF-A921-13C9BBFED886}" srcOrd="0" destOrd="0" presId="urn:microsoft.com/office/officeart/2005/8/layout/bProcess4"/>
    <dgm:cxn modelId="{D2F5CD90-0710-4060-B62B-B863500C8458}" srcId="{18947E10-7243-4694-ADB2-377400A17D1F}" destId="{BBD5155F-AFFA-4011-8CAC-0CFB2B7398D8}" srcOrd="9" destOrd="0" parTransId="{E326D600-8B87-42A3-BC2D-37E7BB47D4EA}" sibTransId="{5EE38C54-4347-48DE-82F0-406253D6E09D}"/>
    <dgm:cxn modelId="{864CA89C-26D9-4003-BEBF-ED6065AA6195}" type="presOf" srcId="{274BB779-E084-4B5B-B2F3-533E8C4F1A5E}" destId="{F750F03D-167A-4C39-8B45-FEFCECD48A87}" srcOrd="0" destOrd="0" presId="urn:microsoft.com/office/officeart/2005/8/layout/bProcess4"/>
    <dgm:cxn modelId="{EB4722A2-4792-4C35-899F-CBD2A5468218}" type="presOf" srcId="{5EE38C54-4347-48DE-82F0-406253D6E09D}" destId="{B3E5ADB8-EFC8-4FF5-84F5-76285DE1C4DD}" srcOrd="0" destOrd="0" presId="urn:microsoft.com/office/officeart/2005/8/layout/bProcess4"/>
    <dgm:cxn modelId="{63DDB8AD-AE2B-4136-8C9C-92F6D84383AF}" type="presOf" srcId="{9CAFC6B4-D0F2-42FF-A286-3527CE2F3F51}" destId="{40A94BBE-C514-4F54-A39A-1F62C674A8DB}" srcOrd="0" destOrd="0" presId="urn:microsoft.com/office/officeart/2005/8/layout/bProcess4"/>
    <dgm:cxn modelId="{1F6E90B0-230D-4CD2-832F-A2CAC762BCE7}" srcId="{18947E10-7243-4694-ADB2-377400A17D1F}" destId="{75AC553C-811D-4F1B-BBBF-C2D31DE5AEF0}" srcOrd="8" destOrd="0" parTransId="{6ABC7D55-C78B-4ED2-BAC8-580977B99F48}" sibTransId="{42CAF712-F18E-494A-ACB3-48D390323D14}"/>
    <dgm:cxn modelId="{AB9988B2-4DE7-45C3-95CC-67DBB07A93AE}" type="presOf" srcId="{80710862-ECBB-427D-BE82-03D3A04B47C8}" destId="{25292422-AAA1-4FB3-8929-1049629CF308}" srcOrd="0" destOrd="0" presId="urn:microsoft.com/office/officeart/2005/8/layout/bProcess4"/>
    <dgm:cxn modelId="{CAE0C0B2-C3AF-4AE3-ABDA-FCCBF8401E9B}" type="presOf" srcId="{8B563F6D-1B62-47B0-9EE0-B60B2D01716C}" destId="{EDCB6260-D45D-4577-9DA1-7A2894C35CFA}" srcOrd="0" destOrd="0" presId="urn:microsoft.com/office/officeart/2005/8/layout/bProcess4"/>
    <dgm:cxn modelId="{C9F1A8BA-D9CB-4D7F-A345-7ADB269FF1F7}" type="presOf" srcId="{7EC42A6D-8FFD-49F0-BB9D-ACDD1DE592A2}" destId="{8294D14E-69B1-4911-B81D-1FC531F34F41}" srcOrd="0" destOrd="0" presId="urn:microsoft.com/office/officeart/2005/8/layout/bProcess4"/>
    <dgm:cxn modelId="{BF5C7BC3-B640-49FD-B902-6D6B51DE9C18}" srcId="{18947E10-7243-4694-ADB2-377400A17D1F}" destId="{B507EC40-2A55-44E9-B443-6131D6CECEE2}" srcOrd="14" destOrd="0" parTransId="{C3595FF4-6A86-4149-BC6D-A20EC30F4AC4}" sibTransId="{9CAFC6B4-D0F2-42FF-A286-3527CE2F3F51}"/>
    <dgm:cxn modelId="{793C2ACE-3DC8-4F38-9526-8907866B1A9C}" srcId="{18947E10-7243-4694-ADB2-377400A17D1F}" destId="{584A3268-B47C-46EA-B425-6D4A9C05094B}" srcOrd="13" destOrd="0" parTransId="{61C35A4E-43DD-4A1D-95F2-DDC1339B603C}" sibTransId="{8B563F6D-1B62-47B0-9EE0-B60B2D01716C}"/>
    <dgm:cxn modelId="{A05A4CD6-2AD4-41D3-865D-62C01E020587}" type="presOf" srcId="{4242DA55-FFC6-4B2F-B97A-473F1148363F}" destId="{82272B9F-93C0-4F3F-A144-8C5124F0AD9C}" srcOrd="0" destOrd="0" presId="urn:microsoft.com/office/officeart/2005/8/layout/bProcess4"/>
    <dgm:cxn modelId="{2F2C8CE1-9BD7-453D-9C58-C0ECF7342180}" srcId="{18947E10-7243-4694-ADB2-377400A17D1F}" destId="{08848F55-588E-4AB5-8481-3C906678BEC5}" srcOrd="10" destOrd="0" parTransId="{A4B5C679-4845-45A7-BA56-57ACA8D179F3}" sibTransId="{72B2711F-BB28-4080-A1DF-27DCCD7D6841}"/>
    <dgm:cxn modelId="{C177A7E8-FC02-47A7-8F62-5B478A8C6EF0}" type="presOf" srcId="{F9BC9806-5278-4D48-84DB-7A6E7F272985}" destId="{8E9EB1CA-9172-48F4-B5B6-88870A8AB63C}" srcOrd="0" destOrd="0" presId="urn:microsoft.com/office/officeart/2005/8/layout/bProcess4"/>
    <dgm:cxn modelId="{0BFCB2E9-C61F-4401-A523-FF306258C299}" srcId="{18947E10-7243-4694-ADB2-377400A17D1F}" destId="{39E335E3-9378-49B3-89A0-C2D5DAB71A14}" srcOrd="5" destOrd="0" parTransId="{1B3449DC-E7F2-4575-BC19-0681AC15598C}" sibTransId="{F9BC9806-5278-4D48-84DB-7A6E7F272985}"/>
    <dgm:cxn modelId="{0BCD63ED-5B64-4F41-984A-87ADB37D722A}" type="presOf" srcId="{4AF4B55C-9824-4079-A688-E27108D2BAC1}" destId="{2C0383DA-352C-4810-905E-EA88CAC9E924}" srcOrd="0" destOrd="0" presId="urn:microsoft.com/office/officeart/2005/8/layout/bProcess4"/>
    <dgm:cxn modelId="{A74D01F5-1D5E-4ECB-B8DF-579EABB3C690}" type="presOf" srcId="{42456176-F932-4FF0-8DEB-FBDB96387701}" destId="{0DAEDEB8-5191-48A4-A443-12EFC3D7E30E}" srcOrd="0" destOrd="0" presId="urn:microsoft.com/office/officeart/2005/8/layout/bProcess4"/>
    <dgm:cxn modelId="{66A902F5-B0BC-4C98-9630-056FBE9B7EAC}" srcId="{18947E10-7243-4694-ADB2-377400A17D1F}" destId="{42456176-F932-4FF0-8DEB-FBDB96387701}" srcOrd="0" destOrd="0" parTransId="{B49A93EE-90F7-464E-AC74-2C1EBD6348DA}" sibTransId="{274BB779-E084-4B5B-B2F3-533E8C4F1A5E}"/>
    <dgm:cxn modelId="{592C87F6-D12A-4BF7-9FB8-816A868B6AA5}" type="presOf" srcId="{CBD44ECD-B1BE-4A8F-A8C8-B0C27FF7509D}" destId="{74A8E2DA-4E19-4179-9BB4-7BE1E554C6F9}" srcOrd="0" destOrd="0" presId="urn:microsoft.com/office/officeart/2005/8/layout/bProcess4"/>
    <dgm:cxn modelId="{9850A9FA-FAFC-4261-BBA1-E00208A8713B}" type="presOf" srcId="{08848F55-588E-4AB5-8481-3C906678BEC5}" destId="{4B215F68-2A92-4699-A203-16B381BE64E4}" srcOrd="0" destOrd="0" presId="urn:microsoft.com/office/officeart/2005/8/layout/bProcess4"/>
    <dgm:cxn modelId="{174EA6FF-24FC-41CE-93FF-D2E5CC83E651}" srcId="{18947E10-7243-4694-ADB2-377400A17D1F}" destId="{3677C09F-A52C-4924-91E0-EC06EB951CD3}" srcOrd="7" destOrd="0" parTransId="{551FAD7E-B77E-4817-BB3D-745972C861B2}" sibTransId="{D3AD152A-912A-4A2D-B3E5-173C307A334C}"/>
    <dgm:cxn modelId="{6DC3F7FF-328E-4A79-8631-28CFF6124319}" srcId="{18947E10-7243-4694-ADB2-377400A17D1F}" destId="{0BB5FB8B-7167-4CC0-95F7-33D4DCA81EF4}" srcOrd="12" destOrd="0" parTransId="{E7FF5437-A811-4F45-85DB-15049C1DE76F}" sibTransId="{80710862-ECBB-427D-BE82-03D3A04B47C8}"/>
    <dgm:cxn modelId="{5A4B519F-BA2D-42D6-B077-72BCB24E3520}" type="presParOf" srcId="{5194CDFC-567B-414E-BD4E-F18504103ED1}" destId="{9E8F1310-7057-4A70-B40D-76524C2F54CB}" srcOrd="0" destOrd="0" presId="urn:microsoft.com/office/officeart/2005/8/layout/bProcess4"/>
    <dgm:cxn modelId="{5D0E3307-97F1-4177-88A2-9340E00A09A6}" type="presParOf" srcId="{9E8F1310-7057-4A70-B40D-76524C2F54CB}" destId="{9ECEEC44-C354-439D-B9D1-4C19775D64AB}" srcOrd="0" destOrd="0" presId="urn:microsoft.com/office/officeart/2005/8/layout/bProcess4"/>
    <dgm:cxn modelId="{17D32D1B-2CF7-4A1F-8C96-71DE2D6B708A}" type="presParOf" srcId="{9E8F1310-7057-4A70-B40D-76524C2F54CB}" destId="{0DAEDEB8-5191-48A4-A443-12EFC3D7E30E}" srcOrd="1" destOrd="0" presId="urn:microsoft.com/office/officeart/2005/8/layout/bProcess4"/>
    <dgm:cxn modelId="{27EC5A3C-5990-426F-89EF-7D0FB6F64D26}" type="presParOf" srcId="{5194CDFC-567B-414E-BD4E-F18504103ED1}" destId="{F750F03D-167A-4C39-8B45-FEFCECD48A87}" srcOrd="1" destOrd="0" presId="urn:microsoft.com/office/officeart/2005/8/layout/bProcess4"/>
    <dgm:cxn modelId="{81F4144B-8BF0-48B4-9BA1-13857B71F467}" type="presParOf" srcId="{5194CDFC-567B-414E-BD4E-F18504103ED1}" destId="{85183368-4742-4176-80AC-D20DE872C6E4}" srcOrd="2" destOrd="0" presId="urn:microsoft.com/office/officeart/2005/8/layout/bProcess4"/>
    <dgm:cxn modelId="{6F6A433D-45CD-4879-8CFF-37577548EFE6}" type="presParOf" srcId="{85183368-4742-4176-80AC-D20DE872C6E4}" destId="{A17B09A2-737C-4BE2-847B-10261F65FBB0}" srcOrd="0" destOrd="0" presId="urn:microsoft.com/office/officeart/2005/8/layout/bProcess4"/>
    <dgm:cxn modelId="{E543EE5C-2AC0-4C14-AB97-A3F9E7F5C6CF}" type="presParOf" srcId="{85183368-4742-4176-80AC-D20DE872C6E4}" destId="{8DF45DEF-34D6-48D2-ACB1-A00F2A59C53B}" srcOrd="1" destOrd="0" presId="urn:microsoft.com/office/officeart/2005/8/layout/bProcess4"/>
    <dgm:cxn modelId="{35CAAD19-EFF7-4F3A-9347-D63B71527F5C}" type="presParOf" srcId="{5194CDFC-567B-414E-BD4E-F18504103ED1}" destId="{EF97D8C5-6147-458E-888E-2FC4741B23E9}" srcOrd="3" destOrd="0" presId="urn:microsoft.com/office/officeart/2005/8/layout/bProcess4"/>
    <dgm:cxn modelId="{8CBFB4F0-E8D5-46A9-BD8C-D25EB0C9A1B1}" type="presParOf" srcId="{5194CDFC-567B-414E-BD4E-F18504103ED1}" destId="{DD0CC24D-1584-47BE-8A73-E15CE3F4EE77}" srcOrd="4" destOrd="0" presId="urn:microsoft.com/office/officeart/2005/8/layout/bProcess4"/>
    <dgm:cxn modelId="{E589CBEA-0429-40E5-A109-109EA65E4EED}" type="presParOf" srcId="{DD0CC24D-1584-47BE-8A73-E15CE3F4EE77}" destId="{95C5F4F4-853E-4C5C-8646-9474C2B3356D}" srcOrd="0" destOrd="0" presId="urn:microsoft.com/office/officeart/2005/8/layout/bProcess4"/>
    <dgm:cxn modelId="{A757944D-46AF-4456-95BF-8C839A1DC1EE}" type="presParOf" srcId="{DD0CC24D-1584-47BE-8A73-E15CE3F4EE77}" destId="{ACB85283-9E98-4A73-B5A0-F8FF4BC325AD}" srcOrd="1" destOrd="0" presId="urn:microsoft.com/office/officeart/2005/8/layout/bProcess4"/>
    <dgm:cxn modelId="{D2AF6F69-28AC-4B28-9570-2200D7C9F4B6}" type="presParOf" srcId="{5194CDFC-567B-414E-BD4E-F18504103ED1}" destId="{7799951A-CF3F-43F1-92C8-937D2B2DD71C}" srcOrd="5" destOrd="0" presId="urn:microsoft.com/office/officeart/2005/8/layout/bProcess4"/>
    <dgm:cxn modelId="{4986C059-DDE9-4D31-8557-3CAA99B31D78}" type="presParOf" srcId="{5194CDFC-567B-414E-BD4E-F18504103ED1}" destId="{97EB6D29-1856-412D-BF1A-AACDB1A8B8AA}" srcOrd="6" destOrd="0" presId="urn:microsoft.com/office/officeart/2005/8/layout/bProcess4"/>
    <dgm:cxn modelId="{29059C30-711D-4660-AB8A-2EE307C869D7}" type="presParOf" srcId="{97EB6D29-1856-412D-BF1A-AACDB1A8B8AA}" destId="{E0510906-BFEC-482F-94DB-152D406BC7BE}" srcOrd="0" destOrd="0" presId="urn:microsoft.com/office/officeart/2005/8/layout/bProcess4"/>
    <dgm:cxn modelId="{266D2929-916C-4A2C-A52B-2A7E4E4B145C}" type="presParOf" srcId="{97EB6D29-1856-412D-BF1A-AACDB1A8B8AA}" destId="{74A8E2DA-4E19-4179-9BB4-7BE1E554C6F9}" srcOrd="1" destOrd="0" presId="urn:microsoft.com/office/officeart/2005/8/layout/bProcess4"/>
    <dgm:cxn modelId="{6AC7D0CC-0B4D-45D9-BB3D-952C91675427}" type="presParOf" srcId="{5194CDFC-567B-414E-BD4E-F18504103ED1}" destId="{82272B9F-93C0-4F3F-A144-8C5124F0AD9C}" srcOrd="7" destOrd="0" presId="urn:microsoft.com/office/officeart/2005/8/layout/bProcess4"/>
    <dgm:cxn modelId="{2D5DE936-53A5-4D0B-AA7A-78575481E692}" type="presParOf" srcId="{5194CDFC-567B-414E-BD4E-F18504103ED1}" destId="{6BE5CF36-2E83-4CB3-B443-9CD58C557859}" srcOrd="8" destOrd="0" presId="urn:microsoft.com/office/officeart/2005/8/layout/bProcess4"/>
    <dgm:cxn modelId="{8A89BA3F-6ECD-42F7-A9F0-7917C4E80A50}" type="presParOf" srcId="{6BE5CF36-2E83-4CB3-B443-9CD58C557859}" destId="{C9C36137-2429-44FB-BF8E-CED45A89FC0A}" srcOrd="0" destOrd="0" presId="urn:microsoft.com/office/officeart/2005/8/layout/bProcess4"/>
    <dgm:cxn modelId="{FD7C3E36-B9D7-42A8-A429-3A0F54AF5630}" type="presParOf" srcId="{6BE5CF36-2E83-4CB3-B443-9CD58C557859}" destId="{E2E04C9F-6361-4984-8847-7155544CFCFF}" srcOrd="1" destOrd="0" presId="urn:microsoft.com/office/officeart/2005/8/layout/bProcess4"/>
    <dgm:cxn modelId="{A397412B-8CB0-409D-A87C-F680C2AC6565}" type="presParOf" srcId="{5194CDFC-567B-414E-BD4E-F18504103ED1}" destId="{BD643D8C-E62D-4DAB-882A-DE5A1DDF87EA}" srcOrd="9" destOrd="0" presId="urn:microsoft.com/office/officeart/2005/8/layout/bProcess4"/>
    <dgm:cxn modelId="{FDCCFB89-393C-4BE5-BC29-75D9404DFB0F}" type="presParOf" srcId="{5194CDFC-567B-414E-BD4E-F18504103ED1}" destId="{AEE6E8B9-E39B-4CEF-A93D-0B1DD2247C66}" srcOrd="10" destOrd="0" presId="urn:microsoft.com/office/officeart/2005/8/layout/bProcess4"/>
    <dgm:cxn modelId="{2AAFB470-0C68-4DAA-BD27-6CD96E8DA841}" type="presParOf" srcId="{AEE6E8B9-E39B-4CEF-A93D-0B1DD2247C66}" destId="{202BDE14-F5CF-4FEE-BE3C-DC4FD9CBD8D0}" srcOrd="0" destOrd="0" presId="urn:microsoft.com/office/officeart/2005/8/layout/bProcess4"/>
    <dgm:cxn modelId="{1AF1D73B-8900-48F9-BEC9-B9C565506437}" type="presParOf" srcId="{AEE6E8B9-E39B-4CEF-A93D-0B1DD2247C66}" destId="{403B42FA-9A94-4252-953F-F0DB660C6A7E}" srcOrd="1" destOrd="0" presId="urn:microsoft.com/office/officeart/2005/8/layout/bProcess4"/>
    <dgm:cxn modelId="{7C72D7ED-1CBB-4399-AAC4-B5591AF7E2BF}" type="presParOf" srcId="{5194CDFC-567B-414E-BD4E-F18504103ED1}" destId="{8E9EB1CA-9172-48F4-B5B6-88870A8AB63C}" srcOrd="11" destOrd="0" presId="urn:microsoft.com/office/officeart/2005/8/layout/bProcess4"/>
    <dgm:cxn modelId="{601ED08B-275D-4D6C-B7E7-D75B446A7B16}" type="presParOf" srcId="{5194CDFC-567B-414E-BD4E-F18504103ED1}" destId="{3F04D3BD-CCBE-4005-A134-F63016751F4B}" srcOrd="12" destOrd="0" presId="urn:microsoft.com/office/officeart/2005/8/layout/bProcess4"/>
    <dgm:cxn modelId="{43AF05D6-E8F8-4478-ABA5-4B4C8AA8C259}" type="presParOf" srcId="{3F04D3BD-CCBE-4005-A134-F63016751F4B}" destId="{989C21D0-A582-40C3-8C66-94561B4361DB}" srcOrd="0" destOrd="0" presId="urn:microsoft.com/office/officeart/2005/8/layout/bProcess4"/>
    <dgm:cxn modelId="{B5BAD6CD-296F-4B90-929A-805A922283B2}" type="presParOf" srcId="{3F04D3BD-CCBE-4005-A134-F63016751F4B}" destId="{2C0A772D-F21D-4931-8D6E-CB031F3DCA84}" srcOrd="1" destOrd="0" presId="urn:microsoft.com/office/officeart/2005/8/layout/bProcess4"/>
    <dgm:cxn modelId="{A57C6365-929F-4A83-AB91-7435DB47AAC6}" type="presParOf" srcId="{5194CDFC-567B-414E-BD4E-F18504103ED1}" destId="{8294D14E-69B1-4911-B81D-1FC531F34F41}" srcOrd="13" destOrd="0" presId="urn:microsoft.com/office/officeart/2005/8/layout/bProcess4"/>
    <dgm:cxn modelId="{91C3CF8C-31C3-422A-BD11-952ED4AEB703}" type="presParOf" srcId="{5194CDFC-567B-414E-BD4E-F18504103ED1}" destId="{E19D4422-C2EA-40AB-A528-8AC33CA616F4}" srcOrd="14" destOrd="0" presId="urn:microsoft.com/office/officeart/2005/8/layout/bProcess4"/>
    <dgm:cxn modelId="{85EE5F24-3134-4050-A476-31CE5B556597}" type="presParOf" srcId="{E19D4422-C2EA-40AB-A528-8AC33CA616F4}" destId="{48ECA934-5EEF-4288-A6A7-947F3DF7B57B}" srcOrd="0" destOrd="0" presId="urn:microsoft.com/office/officeart/2005/8/layout/bProcess4"/>
    <dgm:cxn modelId="{C6787963-57BA-403D-AB96-2A80FE82A5BB}" type="presParOf" srcId="{E19D4422-C2EA-40AB-A528-8AC33CA616F4}" destId="{EE5DCC4E-F93F-45DF-A921-13C9BBFED886}" srcOrd="1" destOrd="0" presId="urn:microsoft.com/office/officeart/2005/8/layout/bProcess4"/>
    <dgm:cxn modelId="{8F95423D-EE75-4365-B2B5-1E0A4C5A99F7}" type="presParOf" srcId="{5194CDFC-567B-414E-BD4E-F18504103ED1}" destId="{02D0A87D-132A-480D-91FA-0B8660EFDA5D}" srcOrd="15" destOrd="0" presId="urn:microsoft.com/office/officeart/2005/8/layout/bProcess4"/>
    <dgm:cxn modelId="{7B3682CE-F3BD-41DA-A190-03E2C590B88F}" type="presParOf" srcId="{5194CDFC-567B-414E-BD4E-F18504103ED1}" destId="{16F81FD2-424B-4051-8412-DBDAC513349E}" srcOrd="16" destOrd="0" presId="urn:microsoft.com/office/officeart/2005/8/layout/bProcess4"/>
    <dgm:cxn modelId="{D5570E01-5A3A-40F6-8F39-C517DB595FE7}" type="presParOf" srcId="{16F81FD2-424B-4051-8412-DBDAC513349E}" destId="{59C5FB72-2BE1-421E-9926-625105CC7C71}" srcOrd="0" destOrd="0" presId="urn:microsoft.com/office/officeart/2005/8/layout/bProcess4"/>
    <dgm:cxn modelId="{6C409907-DF37-4A76-8FC9-2E9600AEFC2D}" type="presParOf" srcId="{16F81FD2-424B-4051-8412-DBDAC513349E}" destId="{BF592263-B235-4B9B-9103-87EDD52AE917}" srcOrd="1" destOrd="0" presId="urn:microsoft.com/office/officeart/2005/8/layout/bProcess4"/>
    <dgm:cxn modelId="{6F5C12B7-B5B0-482C-B54D-9E8A0A3BCFA2}" type="presParOf" srcId="{5194CDFC-567B-414E-BD4E-F18504103ED1}" destId="{583B8DDF-4ADD-4897-926F-F4A2B89DA901}" srcOrd="17" destOrd="0" presId="urn:microsoft.com/office/officeart/2005/8/layout/bProcess4"/>
    <dgm:cxn modelId="{283D0E5D-B9FD-408D-BA74-FC1C87BA7EDF}" type="presParOf" srcId="{5194CDFC-567B-414E-BD4E-F18504103ED1}" destId="{1CC16E64-70A1-4BC1-B642-82BE768F1F3E}" srcOrd="18" destOrd="0" presId="urn:microsoft.com/office/officeart/2005/8/layout/bProcess4"/>
    <dgm:cxn modelId="{855FA05A-54EE-429C-B4FF-7210F730B4C2}" type="presParOf" srcId="{1CC16E64-70A1-4BC1-B642-82BE768F1F3E}" destId="{0E08DEFD-0902-4FD3-8DF0-81040B1D99B8}" srcOrd="0" destOrd="0" presId="urn:microsoft.com/office/officeart/2005/8/layout/bProcess4"/>
    <dgm:cxn modelId="{30BA7A5D-84D6-43F5-98B9-1BCBD5F7A8B5}" type="presParOf" srcId="{1CC16E64-70A1-4BC1-B642-82BE768F1F3E}" destId="{936FDB23-9DB5-4869-A9A3-E18066ED3F84}" srcOrd="1" destOrd="0" presId="urn:microsoft.com/office/officeart/2005/8/layout/bProcess4"/>
    <dgm:cxn modelId="{66FDFEFA-D404-4E96-A1E1-EA7AFBF9B1BB}" type="presParOf" srcId="{5194CDFC-567B-414E-BD4E-F18504103ED1}" destId="{B3E5ADB8-EFC8-4FF5-84F5-76285DE1C4DD}" srcOrd="19" destOrd="0" presId="urn:microsoft.com/office/officeart/2005/8/layout/bProcess4"/>
    <dgm:cxn modelId="{88B924A2-638D-47FD-B121-45965CDA58D5}" type="presParOf" srcId="{5194CDFC-567B-414E-BD4E-F18504103ED1}" destId="{097EB849-E871-4ABA-8A5A-21FB4335255B}" srcOrd="20" destOrd="0" presId="urn:microsoft.com/office/officeart/2005/8/layout/bProcess4"/>
    <dgm:cxn modelId="{D46EBB93-1317-423F-8F0E-6C76D93C61CB}" type="presParOf" srcId="{097EB849-E871-4ABA-8A5A-21FB4335255B}" destId="{33C4CE80-7F01-40D6-8D71-9EFBB491AB26}" srcOrd="0" destOrd="0" presId="urn:microsoft.com/office/officeart/2005/8/layout/bProcess4"/>
    <dgm:cxn modelId="{6BC4EA89-649E-4D92-AA13-B03FBB658E53}" type="presParOf" srcId="{097EB849-E871-4ABA-8A5A-21FB4335255B}" destId="{4B215F68-2A92-4699-A203-16B381BE64E4}" srcOrd="1" destOrd="0" presId="urn:microsoft.com/office/officeart/2005/8/layout/bProcess4"/>
    <dgm:cxn modelId="{2152B3D0-F0C4-4892-9F8D-7CD831F8D2F9}" type="presParOf" srcId="{5194CDFC-567B-414E-BD4E-F18504103ED1}" destId="{83BED9FE-FCDB-49E3-ABCB-456FF54D3E50}" srcOrd="21" destOrd="0" presId="urn:microsoft.com/office/officeart/2005/8/layout/bProcess4"/>
    <dgm:cxn modelId="{697F4FF5-FA28-4687-9B26-787541EC0A79}" type="presParOf" srcId="{5194CDFC-567B-414E-BD4E-F18504103ED1}" destId="{9ACE4EBE-9B16-4449-93BB-7330E7492612}" srcOrd="22" destOrd="0" presId="urn:microsoft.com/office/officeart/2005/8/layout/bProcess4"/>
    <dgm:cxn modelId="{C4DA855B-1ABA-473D-B66C-00E7788EED56}" type="presParOf" srcId="{9ACE4EBE-9B16-4449-93BB-7330E7492612}" destId="{F9B92DBC-4CB8-4B54-9B48-F2D3AC24D5DA}" srcOrd="0" destOrd="0" presId="urn:microsoft.com/office/officeart/2005/8/layout/bProcess4"/>
    <dgm:cxn modelId="{9BAFFC88-646C-40A7-96C9-AB80E701FF01}" type="presParOf" srcId="{9ACE4EBE-9B16-4449-93BB-7330E7492612}" destId="{4476BC82-B28B-4159-BEAB-8C60F4F48E40}" srcOrd="1" destOrd="0" presId="urn:microsoft.com/office/officeart/2005/8/layout/bProcess4"/>
    <dgm:cxn modelId="{0307307E-186D-4F65-BF21-BDB5EA15F105}" type="presParOf" srcId="{5194CDFC-567B-414E-BD4E-F18504103ED1}" destId="{2C0383DA-352C-4810-905E-EA88CAC9E924}" srcOrd="23" destOrd="0" presId="urn:microsoft.com/office/officeart/2005/8/layout/bProcess4"/>
    <dgm:cxn modelId="{28503F2C-CD21-4349-9747-5EC7461B537A}" type="presParOf" srcId="{5194CDFC-567B-414E-BD4E-F18504103ED1}" destId="{B7656EFD-38F9-4D85-B185-A4FA27D8DDDC}" srcOrd="24" destOrd="0" presId="urn:microsoft.com/office/officeart/2005/8/layout/bProcess4"/>
    <dgm:cxn modelId="{AEA9CA80-2BB0-4469-ABE8-F2ECE11425D8}" type="presParOf" srcId="{B7656EFD-38F9-4D85-B185-A4FA27D8DDDC}" destId="{03D6DF44-652B-44B4-8B7F-4EC0CDAB8884}" srcOrd="0" destOrd="0" presId="urn:microsoft.com/office/officeart/2005/8/layout/bProcess4"/>
    <dgm:cxn modelId="{E20BDB0A-36DB-434A-8A2C-19A08A90DF67}" type="presParOf" srcId="{B7656EFD-38F9-4D85-B185-A4FA27D8DDDC}" destId="{36612340-80D7-417B-9ED5-A5F00E0EC911}" srcOrd="1" destOrd="0" presId="urn:microsoft.com/office/officeart/2005/8/layout/bProcess4"/>
    <dgm:cxn modelId="{FC7E3978-7283-46AB-B106-4E77ED48A892}" type="presParOf" srcId="{5194CDFC-567B-414E-BD4E-F18504103ED1}" destId="{25292422-AAA1-4FB3-8929-1049629CF308}" srcOrd="25" destOrd="0" presId="urn:microsoft.com/office/officeart/2005/8/layout/bProcess4"/>
    <dgm:cxn modelId="{BB6AFE37-A5A7-4475-8DA5-BE92391282A8}" type="presParOf" srcId="{5194CDFC-567B-414E-BD4E-F18504103ED1}" destId="{619ADBEC-8FF5-487E-AEBA-C9332D477D25}" srcOrd="26" destOrd="0" presId="urn:microsoft.com/office/officeart/2005/8/layout/bProcess4"/>
    <dgm:cxn modelId="{95456772-7C2F-4FCD-8510-576AA0171CCF}" type="presParOf" srcId="{619ADBEC-8FF5-487E-AEBA-C9332D477D25}" destId="{C506702F-154C-4A05-9DE6-583FEF292FB3}" srcOrd="0" destOrd="0" presId="urn:microsoft.com/office/officeart/2005/8/layout/bProcess4"/>
    <dgm:cxn modelId="{EF6C956E-42DE-463F-82B6-E88EDC8EBB8C}" type="presParOf" srcId="{619ADBEC-8FF5-487E-AEBA-C9332D477D25}" destId="{55D053EB-2A48-4512-96F1-893C7D119E87}" srcOrd="1" destOrd="0" presId="urn:microsoft.com/office/officeart/2005/8/layout/bProcess4"/>
    <dgm:cxn modelId="{170FA958-AFD7-4912-BDEC-8F7EDB650E3E}" type="presParOf" srcId="{5194CDFC-567B-414E-BD4E-F18504103ED1}" destId="{EDCB6260-D45D-4577-9DA1-7A2894C35CFA}" srcOrd="27" destOrd="0" presId="urn:microsoft.com/office/officeart/2005/8/layout/bProcess4"/>
    <dgm:cxn modelId="{C8FFA105-FF2A-44DF-87F5-718C4EC5A299}" type="presParOf" srcId="{5194CDFC-567B-414E-BD4E-F18504103ED1}" destId="{06CA8280-09A8-412F-844F-EBDC54D8FBA8}" srcOrd="28" destOrd="0" presId="urn:microsoft.com/office/officeart/2005/8/layout/bProcess4"/>
    <dgm:cxn modelId="{7F15CFBC-8258-4F0D-85C1-E53F874411A5}" type="presParOf" srcId="{06CA8280-09A8-412F-844F-EBDC54D8FBA8}" destId="{8F270845-18C0-406B-8D72-5DAF5B5CB7FE}" srcOrd="0" destOrd="0" presId="urn:microsoft.com/office/officeart/2005/8/layout/bProcess4"/>
    <dgm:cxn modelId="{4693A7B4-31BB-4792-B29F-A53FAD2447E0}" type="presParOf" srcId="{06CA8280-09A8-412F-844F-EBDC54D8FBA8}" destId="{37E550D4-017E-4D78-8D46-38F0D70C86E8}" srcOrd="1" destOrd="0" presId="urn:microsoft.com/office/officeart/2005/8/layout/bProcess4"/>
    <dgm:cxn modelId="{275DC6EF-A641-4086-9991-5F8A3966BE70}" type="presParOf" srcId="{5194CDFC-567B-414E-BD4E-F18504103ED1}" destId="{40A94BBE-C514-4F54-A39A-1F62C674A8DB}" srcOrd="29" destOrd="0" presId="urn:microsoft.com/office/officeart/2005/8/layout/bProcess4"/>
    <dgm:cxn modelId="{93CC963D-BC7E-4F13-8F6D-2C728D4E33B3}" type="presParOf" srcId="{5194CDFC-567B-414E-BD4E-F18504103ED1}" destId="{45B8A8E1-2A61-44F8-95D3-AC31E98BABF9}" srcOrd="30" destOrd="0" presId="urn:microsoft.com/office/officeart/2005/8/layout/bProcess4"/>
    <dgm:cxn modelId="{6824616F-9F6E-4D34-8295-3C732A71D983}" type="presParOf" srcId="{45B8A8E1-2A61-44F8-95D3-AC31E98BABF9}" destId="{B5DC3FDF-E78A-4988-8E2C-1EDB21E7EC13}" srcOrd="0" destOrd="0" presId="urn:microsoft.com/office/officeart/2005/8/layout/bProcess4"/>
    <dgm:cxn modelId="{8004A0B8-E0AA-4B7A-90AA-5FAF64160183}" type="presParOf" srcId="{45B8A8E1-2A61-44F8-95D3-AC31E98BABF9}" destId="{ADCE6E33-7EB4-4E14-A474-3C3DC11D5010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8735-6DC2-4763-A7D5-836621738A13}">
      <dsp:nvSpPr>
        <dsp:cNvPr id="0" name=""/>
        <dsp:cNvSpPr/>
      </dsp:nvSpPr>
      <dsp:spPr>
        <a:xfrm rot="5400000">
          <a:off x="-172254" y="181584"/>
          <a:ext cx="1148365" cy="80385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1.</a:t>
          </a:r>
        </a:p>
      </dsp:txBody>
      <dsp:txXfrm rot="-5400000">
        <a:off x="1" y="411257"/>
        <a:ext cx="803856" cy="344509"/>
      </dsp:txXfrm>
    </dsp:sp>
    <dsp:sp modelId="{300A7001-5663-4C4D-9597-9AB3EB029985}">
      <dsp:nvSpPr>
        <dsp:cNvPr id="0" name=""/>
        <dsp:cNvSpPr/>
      </dsp:nvSpPr>
      <dsp:spPr>
        <a:xfrm rot="5400000">
          <a:off x="8292667" y="-7479481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kern="1200" dirty="0"/>
            <a:t>Формування Робочої групи</a:t>
          </a:r>
        </a:p>
      </dsp:txBody>
      <dsp:txXfrm rot="-5400000">
        <a:off x="803856" y="45768"/>
        <a:ext cx="15687622" cy="673561"/>
      </dsp:txXfrm>
    </dsp:sp>
    <dsp:sp modelId="{910B8D7A-0CCB-4E77-AA08-63477A6A1728}">
      <dsp:nvSpPr>
        <dsp:cNvPr id="0" name=""/>
        <dsp:cNvSpPr/>
      </dsp:nvSpPr>
      <dsp:spPr>
        <a:xfrm rot="5400000">
          <a:off x="-172254" y="1248684"/>
          <a:ext cx="1148365" cy="803856"/>
        </a:xfrm>
        <a:prstGeom prst="chevron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2.</a:t>
          </a:r>
        </a:p>
      </dsp:txBody>
      <dsp:txXfrm rot="-5400000">
        <a:off x="1" y="1478357"/>
        <a:ext cx="803856" cy="344509"/>
      </dsp:txXfrm>
    </dsp:sp>
    <dsp:sp modelId="{8443497F-20E1-4F08-9797-F13FCEF67BDC}">
      <dsp:nvSpPr>
        <dsp:cNvPr id="0" name=""/>
        <dsp:cNvSpPr/>
      </dsp:nvSpPr>
      <dsp:spPr>
        <a:xfrm rot="5400000">
          <a:off x="8292667" y="-6412382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uk-UA" sz="2800" kern="1200" dirty="0"/>
            <a:t>Навчання членів Робочої групи  комплексному та холістичному підходу проведення аудиту безпеки</a:t>
          </a:r>
        </a:p>
      </dsp:txBody>
      <dsp:txXfrm rot="-5400000">
        <a:off x="803856" y="1112867"/>
        <a:ext cx="15687622" cy="673561"/>
      </dsp:txXfrm>
    </dsp:sp>
    <dsp:sp modelId="{09A152F1-A357-4B63-AFB7-AF7F84F707E4}">
      <dsp:nvSpPr>
        <dsp:cNvPr id="0" name=""/>
        <dsp:cNvSpPr/>
      </dsp:nvSpPr>
      <dsp:spPr>
        <a:xfrm rot="5400000">
          <a:off x="-172254" y="2315783"/>
          <a:ext cx="1148365" cy="803856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3.</a:t>
          </a:r>
        </a:p>
      </dsp:txBody>
      <dsp:txXfrm rot="-5400000">
        <a:off x="1" y="2545456"/>
        <a:ext cx="803856" cy="344509"/>
      </dsp:txXfrm>
    </dsp:sp>
    <dsp:sp modelId="{702A04FC-E485-4B3B-A1B0-4E43F686E637}">
      <dsp:nvSpPr>
        <dsp:cNvPr id="0" name=""/>
        <dsp:cNvSpPr/>
      </dsp:nvSpPr>
      <dsp:spPr>
        <a:xfrm rot="5400000">
          <a:off x="8292667" y="-5345282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Char char="•"/>
          </a:pPr>
          <a:r>
            <a:rPr lang="uk-UA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Вивчення документації членами Робочої групи обраного об’єкта аудиту</a:t>
          </a:r>
        </a:p>
      </dsp:txBody>
      <dsp:txXfrm rot="-5400000">
        <a:off x="803856" y="2179967"/>
        <a:ext cx="15687622" cy="673561"/>
      </dsp:txXfrm>
    </dsp:sp>
    <dsp:sp modelId="{0E7CABFE-397F-49A6-84AA-D6E1760285A3}">
      <dsp:nvSpPr>
        <dsp:cNvPr id="0" name=""/>
        <dsp:cNvSpPr/>
      </dsp:nvSpPr>
      <dsp:spPr>
        <a:xfrm rot="5400000">
          <a:off x="-172254" y="3382882"/>
          <a:ext cx="1148365" cy="803856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4.</a:t>
          </a:r>
        </a:p>
      </dsp:txBody>
      <dsp:txXfrm rot="-5400000">
        <a:off x="1" y="3612555"/>
        <a:ext cx="803856" cy="344509"/>
      </dsp:txXfrm>
    </dsp:sp>
    <dsp:sp modelId="{3627A278-DBCF-4044-9553-C337030110DA}">
      <dsp:nvSpPr>
        <dsp:cNvPr id="0" name=""/>
        <dsp:cNvSpPr/>
      </dsp:nvSpPr>
      <dsp:spPr>
        <a:xfrm rot="5400000">
          <a:off x="8292667" y="-4278183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kern="1200" noProof="0" dirty="0"/>
            <a:t>Складання і затвердження робочого плану</a:t>
          </a:r>
        </a:p>
      </dsp:txBody>
      <dsp:txXfrm rot="-5400000">
        <a:off x="803856" y="3247066"/>
        <a:ext cx="15687622" cy="673561"/>
      </dsp:txXfrm>
    </dsp:sp>
    <dsp:sp modelId="{70D63AE5-8494-4EC5-9927-22E0CFC7CDB3}">
      <dsp:nvSpPr>
        <dsp:cNvPr id="0" name=""/>
        <dsp:cNvSpPr/>
      </dsp:nvSpPr>
      <dsp:spPr>
        <a:xfrm rot="5400000">
          <a:off x="-172254" y="4449982"/>
          <a:ext cx="1148365" cy="803856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5.</a:t>
          </a:r>
        </a:p>
      </dsp:txBody>
      <dsp:txXfrm rot="-5400000">
        <a:off x="1" y="4679655"/>
        <a:ext cx="803856" cy="344509"/>
      </dsp:txXfrm>
    </dsp:sp>
    <dsp:sp modelId="{47488CEB-9BDD-4B3D-BE97-E18079A95015}">
      <dsp:nvSpPr>
        <dsp:cNvPr id="0" name=""/>
        <dsp:cNvSpPr/>
      </dsp:nvSpPr>
      <dsp:spPr>
        <a:xfrm rot="5400000">
          <a:off x="8292667" y="-3211084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Char char="•"/>
          </a:pPr>
          <a:r>
            <a:rPr lang="uk-UA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  <a:r>
            <a:rPr lang="uk-UA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Проведення аудиту  безпеки обраного об’єкта на місці</a:t>
          </a:r>
        </a:p>
      </dsp:txBody>
      <dsp:txXfrm rot="-5400000">
        <a:off x="803856" y="4314165"/>
        <a:ext cx="15687622" cy="673561"/>
      </dsp:txXfrm>
    </dsp:sp>
    <dsp:sp modelId="{DA73A781-B208-46F5-951E-A0B358EF533A}">
      <dsp:nvSpPr>
        <dsp:cNvPr id="0" name=""/>
        <dsp:cNvSpPr/>
      </dsp:nvSpPr>
      <dsp:spPr>
        <a:xfrm rot="5400000">
          <a:off x="-172254" y="5517081"/>
          <a:ext cx="1148365" cy="803856"/>
        </a:xfrm>
        <a:prstGeom prst="chevron">
          <a:avLst/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6.</a:t>
          </a:r>
        </a:p>
      </dsp:txBody>
      <dsp:txXfrm rot="-5400000">
        <a:off x="1" y="5746754"/>
        <a:ext cx="803856" cy="344509"/>
      </dsp:txXfrm>
    </dsp:sp>
    <dsp:sp modelId="{206C8679-5A82-4F91-A262-A9C1E25AEC0B}">
      <dsp:nvSpPr>
        <dsp:cNvPr id="0" name=""/>
        <dsp:cNvSpPr/>
      </dsp:nvSpPr>
      <dsp:spPr>
        <a:xfrm rot="5400000">
          <a:off x="8292667" y="-2143984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kern="1200" dirty="0"/>
            <a:t>Підготовка звіту про проведення аудиту безпеки (висновки, рекомендації (пріоритетність), відповідальні виконавці, кошторис)</a:t>
          </a:r>
        </a:p>
      </dsp:txBody>
      <dsp:txXfrm rot="-5400000">
        <a:off x="803856" y="5381265"/>
        <a:ext cx="15687622" cy="673561"/>
      </dsp:txXfrm>
    </dsp:sp>
    <dsp:sp modelId="{6F1087AB-2C0C-4E00-8A65-F1FE8B4B2C8D}">
      <dsp:nvSpPr>
        <dsp:cNvPr id="0" name=""/>
        <dsp:cNvSpPr/>
      </dsp:nvSpPr>
      <dsp:spPr>
        <a:xfrm rot="5400000">
          <a:off x="-172254" y="6584181"/>
          <a:ext cx="1148365" cy="803856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7.</a:t>
          </a:r>
        </a:p>
      </dsp:txBody>
      <dsp:txXfrm rot="-5400000">
        <a:off x="1" y="6813854"/>
        <a:ext cx="803856" cy="344509"/>
      </dsp:txXfrm>
    </dsp:sp>
    <dsp:sp modelId="{6C74FC3F-8A2B-4F20-9B18-422BFF34F5D5}">
      <dsp:nvSpPr>
        <dsp:cNvPr id="0" name=""/>
        <dsp:cNvSpPr/>
      </dsp:nvSpPr>
      <dsp:spPr>
        <a:xfrm rot="5400000">
          <a:off x="8292667" y="-1076885"/>
          <a:ext cx="746437" cy="15724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kern="1200" dirty="0"/>
            <a:t>Моніторинг впровадження пропозицій і рекомендацій</a:t>
          </a:r>
        </a:p>
      </dsp:txBody>
      <dsp:txXfrm rot="-5400000">
        <a:off x="803856" y="6448364"/>
        <a:ext cx="15687622" cy="673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0F03D-167A-4C39-8B45-FEFCECD48A87}">
      <dsp:nvSpPr>
        <dsp:cNvPr id="0" name=""/>
        <dsp:cNvSpPr/>
      </dsp:nvSpPr>
      <dsp:spPr>
        <a:xfrm rot="5377815">
          <a:off x="167778" y="1312610"/>
          <a:ext cx="2043700" cy="251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EDEB8-5191-48A4-A443-12EFC3D7E30E}">
      <dsp:nvSpPr>
        <dsp:cNvPr id="0" name=""/>
        <dsp:cNvSpPr/>
      </dsp:nvSpPr>
      <dsp:spPr>
        <a:xfrm>
          <a:off x="620751" y="4973"/>
          <a:ext cx="2795857" cy="16775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обліковий номер, вид об’єкта, тип споруди </a:t>
          </a:r>
        </a:p>
      </dsp:txBody>
      <dsp:txXfrm>
        <a:off x="669884" y="54106"/>
        <a:ext cx="2697591" cy="1579248"/>
      </dsp:txXfrm>
    </dsp:sp>
    <dsp:sp modelId="{EF97D8C5-6147-458E-888E-2FC4741B23E9}">
      <dsp:nvSpPr>
        <dsp:cNvPr id="0" name=""/>
        <dsp:cNvSpPr/>
      </dsp:nvSpPr>
      <dsp:spPr>
        <a:xfrm rot="5426174">
          <a:off x="120755" y="3407947"/>
          <a:ext cx="2140856" cy="251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45DEF-34D6-48D2-ACB1-A00F2A59C53B}">
      <dsp:nvSpPr>
        <dsp:cNvPr id="0" name=""/>
        <dsp:cNvSpPr/>
      </dsp:nvSpPr>
      <dsp:spPr>
        <a:xfrm>
          <a:off x="637051" y="2051742"/>
          <a:ext cx="2795857" cy="16775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площа, об'єм, місткість</a:t>
          </a:r>
        </a:p>
      </dsp:txBody>
      <dsp:txXfrm>
        <a:off x="686184" y="2100875"/>
        <a:ext cx="2697591" cy="1579248"/>
      </dsp:txXfrm>
    </dsp:sp>
    <dsp:sp modelId="{7799951A-CF3F-43F1-92C8-937D2B2DD71C}">
      <dsp:nvSpPr>
        <dsp:cNvPr id="0" name=""/>
        <dsp:cNvSpPr/>
      </dsp:nvSpPr>
      <dsp:spPr>
        <a:xfrm rot="5400000">
          <a:off x="137698" y="5529902"/>
          <a:ext cx="2090670" cy="251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85283-9E98-4A73-B5A0-F8FF4BC325AD}">
      <dsp:nvSpPr>
        <dsp:cNvPr id="0" name=""/>
        <dsp:cNvSpPr/>
      </dsp:nvSpPr>
      <dsp:spPr>
        <a:xfrm>
          <a:off x="620751" y="4198759"/>
          <a:ext cx="2795857" cy="16775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групу або клас залежно від захисних властивостей </a:t>
          </a:r>
        </a:p>
      </dsp:txBody>
      <dsp:txXfrm>
        <a:off x="669884" y="4247892"/>
        <a:ext cx="2697591" cy="1579248"/>
      </dsp:txXfrm>
    </dsp:sp>
    <dsp:sp modelId="{82272B9F-93C0-4F3F-A144-8C5124F0AD9C}">
      <dsp:nvSpPr>
        <dsp:cNvPr id="0" name=""/>
        <dsp:cNvSpPr/>
      </dsp:nvSpPr>
      <dsp:spPr>
        <a:xfrm>
          <a:off x="1186145" y="6578349"/>
          <a:ext cx="4030732" cy="251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8E2DA-4E19-4179-9BB4-7BE1E554C6F9}">
      <dsp:nvSpPr>
        <dsp:cNvPr id="0" name=""/>
        <dsp:cNvSpPr/>
      </dsp:nvSpPr>
      <dsp:spPr>
        <a:xfrm>
          <a:off x="620751" y="6295652"/>
          <a:ext cx="2795857" cy="16775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відомчу приналежність, реєстровий номер споруди у Єдиному реєстрі об’єктів державної власності </a:t>
          </a:r>
        </a:p>
      </dsp:txBody>
      <dsp:txXfrm>
        <a:off x="669884" y="6344785"/>
        <a:ext cx="2697591" cy="1579248"/>
      </dsp:txXfrm>
    </dsp:sp>
    <dsp:sp modelId="{BD643D8C-E62D-4DAB-882A-DE5A1DDF87EA}">
      <dsp:nvSpPr>
        <dsp:cNvPr id="0" name=""/>
        <dsp:cNvSpPr/>
      </dsp:nvSpPr>
      <dsp:spPr>
        <a:xfrm rot="16200000">
          <a:off x="4175364" y="5529902"/>
          <a:ext cx="2090670" cy="2516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04C9F-6361-4984-8847-7155544CFCFF}">
      <dsp:nvSpPr>
        <dsp:cNvPr id="0" name=""/>
        <dsp:cNvSpPr/>
      </dsp:nvSpPr>
      <dsp:spPr>
        <a:xfrm>
          <a:off x="4339241" y="6295652"/>
          <a:ext cx="3434207" cy="16775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копії паспорта, технічного паспорта, акт огляду об'єкта, стан готовності та дату проведення останньої оцінки готовності</a:t>
          </a:r>
        </a:p>
      </dsp:txBody>
      <dsp:txXfrm>
        <a:off x="4388374" y="6344785"/>
        <a:ext cx="3335941" cy="1579248"/>
      </dsp:txXfrm>
    </dsp:sp>
    <dsp:sp modelId="{8E9EB1CA-9172-48F4-B5B6-88870A8AB63C}">
      <dsp:nvSpPr>
        <dsp:cNvPr id="0" name=""/>
        <dsp:cNvSpPr/>
      </dsp:nvSpPr>
      <dsp:spPr>
        <a:xfrm rot="16200000">
          <a:off x="4175364" y="3433009"/>
          <a:ext cx="2090670" cy="251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B42FA-9A94-4252-953F-F0DB660C6A7E}">
      <dsp:nvSpPr>
        <dsp:cNvPr id="0" name=""/>
        <dsp:cNvSpPr/>
      </dsp:nvSpPr>
      <dsp:spPr>
        <a:xfrm>
          <a:off x="4578650" y="4198759"/>
          <a:ext cx="2955389" cy="16775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uk-UA" sz="2200" kern="1200" dirty="0"/>
            <a:t>дату взяття на облік, реквізити балансоутримувача, рік введення в експлуатацію  </a:t>
          </a:r>
        </a:p>
      </dsp:txBody>
      <dsp:txXfrm>
        <a:off x="4627783" y="4247892"/>
        <a:ext cx="2857123" cy="1579248"/>
      </dsp:txXfrm>
    </dsp:sp>
    <dsp:sp modelId="{8294D14E-69B1-4911-B81D-1FC531F34F41}">
      <dsp:nvSpPr>
        <dsp:cNvPr id="0" name=""/>
        <dsp:cNvSpPr/>
      </dsp:nvSpPr>
      <dsp:spPr>
        <a:xfrm rot="16200000">
          <a:off x="4175364" y="1336116"/>
          <a:ext cx="2090670" cy="251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A772D-F21D-4931-8D6E-CB031F3DCA84}">
      <dsp:nvSpPr>
        <dsp:cNvPr id="0" name=""/>
        <dsp:cNvSpPr/>
      </dsp:nvSpPr>
      <dsp:spPr>
        <a:xfrm>
          <a:off x="4658416" y="2101866"/>
          <a:ext cx="2795857" cy="16775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фотографії входу, основного приміщення, інших приміщень</a:t>
          </a:r>
        </a:p>
      </dsp:txBody>
      <dsp:txXfrm>
        <a:off x="4707549" y="2150999"/>
        <a:ext cx="2697591" cy="1579248"/>
      </dsp:txXfrm>
    </dsp:sp>
    <dsp:sp modelId="{02D0A87D-132A-480D-91FA-0B8660EFDA5D}">
      <dsp:nvSpPr>
        <dsp:cNvPr id="0" name=""/>
        <dsp:cNvSpPr/>
      </dsp:nvSpPr>
      <dsp:spPr>
        <a:xfrm>
          <a:off x="5223810" y="287670"/>
          <a:ext cx="4203304" cy="251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DCC4E-F93F-45DF-A921-13C9BBFED886}">
      <dsp:nvSpPr>
        <dsp:cNvPr id="0" name=""/>
        <dsp:cNvSpPr/>
      </dsp:nvSpPr>
      <dsp:spPr>
        <a:xfrm>
          <a:off x="4658416" y="4973"/>
          <a:ext cx="2795857" cy="16775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адресу, місце розташування, географічні координати</a:t>
          </a:r>
        </a:p>
      </dsp:txBody>
      <dsp:txXfrm>
        <a:off x="4707549" y="54106"/>
        <a:ext cx="2697591" cy="1579248"/>
      </dsp:txXfrm>
    </dsp:sp>
    <dsp:sp modelId="{583B8DDF-4ADD-4897-926F-F4A2B89DA901}">
      <dsp:nvSpPr>
        <dsp:cNvPr id="0" name=""/>
        <dsp:cNvSpPr/>
      </dsp:nvSpPr>
      <dsp:spPr>
        <a:xfrm rot="5400000">
          <a:off x="8384891" y="1336116"/>
          <a:ext cx="2090670" cy="251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92263-B235-4B9B-9103-87EDD52AE917}">
      <dsp:nvSpPr>
        <dsp:cNvPr id="0" name=""/>
        <dsp:cNvSpPr/>
      </dsp:nvSpPr>
      <dsp:spPr>
        <a:xfrm>
          <a:off x="8867943" y="4973"/>
          <a:ext cx="2795857" cy="16775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ПІП відповідальної особи за утримання й експлуатацію об’єкта, її контактний номер телефону та місце розміщення ключів</a:t>
          </a:r>
        </a:p>
      </dsp:txBody>
      <dsp:txXfrm>
        <a:off x="8917076" y="54106"/>
        <a:ext cx="2697591" cy="1579248"/>
      </dsp:txXfrm>
    </dsp:sp>
    <dsp:sp modelId="{B3E5ADB8-EFC8-4FF5-84F5-76285DE1C4DD}">
      <dsp:nvSpPr>
        <dsp:cNvPr id="0" name=""/>
        <dsp:cNvSpPr/>
      </dsp:nvSpPr>
      <dsp:spPr>
        <a:xfrm rot="5400000">
          <a:off x="8384891" y="3433009"/>
          <a:ext cx="2090670" cy="2516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FDB23-9DB5-4869-A9A3-E18066ED3F84}">
      <dsp:nvSpPr>
        <dsp:cNvPr id="0" name=""/>
        <dsp:cNvSpPr/>
      </dsp:nvSpPr>
      <dsp:spPr>
        <a:xfrm>
          <a:off x="8711040" y="2101866"/>
          <a:ext cx="3109664" cy="16775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/>
            <a:t>інформацію про технічний та санітарний стани,  технічну інвентаризацію об'єкта  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000" kern="1200" dirty="0"/>
        </a:p>
      </dsp:txBody>
      <dsp:txXfrm>
        <a:off x="8760173" y="2150999"/>
        <a:ext cx="3011398" cy="1579248"/>
      </dsp:txXfrm>
    </dsp:sp>
    <dsp:sp modelId="{83BED9FE-FCDB-49E3-ABCB-456FF54D3E50}">
      <dsp:nvSpPr>
        <dsp:cNvPr id="0" name=""/>
        <dsp:cNvSpPr/>
      </dsp:nvSpPr>
      <dsp:spPr>
        <a:xfrm rot="5400000">
          <a:off x="8384891" y="5529902"/>
          <a:ext cx="2090670" cy="251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15F68-2A92-4699-A203-16B381BE64E4}">
      <dsp:nvSpPr>
        <dsp:cNvPr id="0" name=""/>
        <dsp:cNvSpPr/>
      </dsp:nvSpPr>
      <dsp:spPr>
        <a:xfrm>
          <a:off x="8696082" y="4198759"/>
          <a:ext cx="3139580" cy="16775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інформацію про системи опалення, вентиляції, енергоживлення, каналізації, водопостачання, протипожежний стан</a:t>
          </a:r>
        </a:p>
      </dsp:txBody>
      <dsp:txXfrm>
        <a:off x="8745215" y="4247892"/>
        <a:ext cx="3041314" cy="1579248"/>
      </dsp:txXfrm>
    </dsp:sp>
    <dsp:sp modelId="{2C0383DA-352C-4810-905E-EA88CAC9E924}">
      <dsp:nvSpPr>
        <dsp:cNvPr id="0" name=""/>
        <dsp:cNvSpPr/>
      </dsp:nvSpPr>
      <dsp:spPr>
        <a:xfrm>
          <a:off x="9433337" y="6578349"/>
          <a:ext cx="3884129" cy="251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6BC82-B28B-4159-BEAB-8C60F4F48E40}">
      <dsp:nvSpPr>
        <dsp:cNvPr id="0" name=""/>
        <dsp:cNvSpPr/>
      </dsp:nvSpPr>
      <dsp:spPr>
        <a:xfrm>
          <a:off x="8867943" y="6295652"/>
          <a:ext cx="2795857" cy="16775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наявність засобів передачі інформації, радіоточки міської лінії </a:t>
          </a:r>
        </a:p>
      </dsp:txBody>
      <dsp:txXfrm>
        <a:off x="8917076" y="6344785"/>
        <a:ext cx="2697591" cy="1579248"/>
      </dsp:txXfrm>
    </dsp:sp>
    <dsp:sp modelId="{25292422-AAA1-4FB3-8929-1049629CF308}">
      <dsp:nvSpPr>
        <dsp:cNvPr id="0" name=""/>
        <dsp:cNvSpPr/>
      </dsp:nvSpPr>
      <dsp:spPr>
        <a:xfrm rot="16200000">
          <a:off x="12275242" y="5529902"/>
          <a:ext cx="2090670" cy="251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12340-80D7-417B-9ED5-A5F00E0EC911}">
      <dsp:nvSpPr>
        <dsp:cNvPr id="0" name=""/>
        <dsp:cNvSpPr/>
      </dsp:nvSpPr>
      <dsp:spPr>
        <a:xfrm>
          <a:off x="12758295" y="6295652"/>
          <a:ext cx="2795857" cy="16775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наявність вимірювальних приладів, іншого майна (інструменту, інвентарю, агрегатів)</a:t>
          </a:r>
        </a:p>
      </dsp:txBody>
      <dsp:txXfrm>
        <a:off x="12807428" y="6344785"/>
        <a:ext cx="2697591" cy="1579248"/>
      </dsp:txXfrm>
    </dsp:sp>
    <dsp:sp modelId="{EDCB6260-D45D-4577-9DA1-7A2894C35CFA}">
      <dsp:nvSpPr>
        <dsp:cNvPr id="0" name=""/>
        <dsp:cNvSpPr/>
      </dsp:nvSpPr>
      <dsp:spPr>
        <a:xfrm rot="16200000">
          <a:off x="12275242" y="3433009"/>
          <a:ext cx="2090670" cy="251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053EB-2A48-4512-96F1-893C7D119E87}">
      <dsp:nvSpPr>
        <dsp:cNvPr id="0" name=""/>
        <dsp:cNvSpPr/>
      </dsp:nvSpPr>
      <dsp:spPr>
        <a:xfrm>
          <a:off x="12758295" y="4198759"/>
          <a:ext cx="2795857" cy="16775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uk-UA" sz="2200" kern="1200" dirty="0"/>
            <a:t>кількість входів (виходів) та аварійних виходів</a:t>
          </a:r>
        </a:p>
      </dsp:txBody>
      <dsp:txXfrm>
        <a:off x="12807428" y="4247892"/>
        <a:ext cx="2697591" cy="1579248"/>
      </dsp:txXfrm>
    </dsp:sp>
    <dsp:sp modelId="{40A94BBE-C514-4F54-A39A-1F62C674A8DB}">
      <dsp:nvSpPr>
        <dsp:cNvPr id="0" name=""/>
        <dsp:cNvSpPr/>
      </dsp:nvSpPr>
      <dsp:spPr>
        <a:xfrm rot="16200000">
          <a:off x="12275242" y="1336116"/>
          <a:ext cx="2090670" cy="2516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550D4-017E-4D78-8D46-38F0D70C86E8}">
      <dsp:nvSpPr>
        <dsp:cNvPr id="0" name=""/>
        <dsp:cNvSpPr/>
      </dsp:nvSpPr>
      <dsp:spPr>
        <a:xfrm>
          <a:off x="12758295" y="2101866"/>
          <a:ext cx="2795857" cy="16775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режим доступу до об’єкта</a:t>
          </a:r>
        </a:p>
      </dsp:txBody>
      <dsp:txXfrm>
        <a:off x="12807428" y="2150999"/>
        <a:ext cx="2697591" cy="1579248"/>
      </dsp:txXfrm>
    </dsp:sp>
    <dsp:sp modelId="{ADCE6E33-7EB4-4E14-A474-3C3DC11D5010}">
      <dsp:nvSpPr>
        <dsp:cNvPr id="0" name=""/>
        <dsp:cNvSpPr/>
      </dsp:nvSpPr>
      <dsp:spPr>
        <a:xfrm>
          <a:off x="12758295" y="4973"/>
          <a:ext cx="2795857" cy="16775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uk-UA" sz="2200" kern="1200" dirty="0"/>
            <a:t>категорію населення, що підлягає укриттю у відповідному об’єкті</a:t>
          </a:r>
        </a:p>
      </dsp:txBody>
      <dsp:txXfrm>
        <a:off x="12807428" y="54106"/>
        <a:ext cx="2697591" cy="1579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1956-19DC-4D07-9BCA-BBFDFDBC6CD5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6CF69-63AE-4DEC-B90F-A29DA6578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56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642d5095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2e642d5095e_0_21:notes"/>
          <p:cNvSpPr txBox="1">
            <a:spLocks noGrp="1"/>
          </p:cNvSpPr>
          <p:nvPr>
            <p:ph type="body" idx="1"/>
          </p:nvPr>
        </p:nvSpPr>
        <p:spPr>
          <a:xfrm>
            <a:off x="934721" y="4415791"/>
            <a:ext cx="51411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4BE8ED2F-2286-AC22-DF92-127D9A494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642d5095e_0_21:notes">
            <a:extLst>
              <a:ext uri="{FF2B5EF4-FFF2-40B4-BE49-F238E27FC236}">
                <a16:creationId xmlns:a16="http://schemas.microsoft.com/office/drawing/2014/main" id="{84FF0BA1-24F5-A141-BE67-AFF86C5BCF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2e642d5095e_0_21:notes">
            <a:extLst>
              <a:ext uri="{FF2B5EF4-FFF2-40B4-BE49-F238E27FC236}">
                <a16:creationId xmlns:a16="http://schemas.microsoft.com/office/drawing/2014/main" id="{ADF21528-B30C-07AB-2609-1E960409F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4721" y="4415791"/>
            <a:ext cx="51411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2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671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63584a7e2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2e63584a7e2_3_19:notes"/>
          <p:cNvSpPr txBox="1">
            <a:spLocks noGrp="1"/>
          </p:cNvSpPr>
          <p:nvPr>
            <p:ph type="body" idx="1"/>
          </p:nvPr>
        </p:nvSpPr>
        <p:spPr>
          <a:xfrm>
            <a:off x="934721" y="4415791"/>
            <a:ext cx="51411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lide">
  <p:cSld name="12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658368" y="570355"/>
            <a:ext cx="16981800" cy="188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5521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lide">
  <p:cSld name="26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1803400" y="2182876"/>
            <a:ext cx="16726200" cy="106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54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1803400" y="4214758"/>
            <a:ext cx="14857200" cy="339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59436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8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/>
          <p:nvPr/>
        </p:nvSpPr>
        <p:spPr>
          <a:xfrm rot="-1551622">
            <a:off x="6389425" y="9142179"/>
            <a:ext cx="3599894" cy="3480331"/>
          </a:xfrm>
          <a:prstGeom prst="ellipse">
            <a:avLst/>
          </a:prstGeom>
          <a:noFill/>
          <a:ln w="3810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0"/>
          <p:cNvSpPr/>
          <p:nvPr/>
        </p:nvSpPr>
        <p:spPr>
          <a:xfrm>
            <a:off x="13106400" y="-1311050"/>
            <a:ext cx="2837400" cy="2837160"/>
          </a:xfrm>
          <a:prstGeom prst="ellipse">
            <a:avLst/>
          </a:prstGeom>
          <a:solidFill>
            <a:schemeClr val="accent1">
              <a:alpha val="48627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0"/>
          <p:cNvSpPr/>
          <p:nvPr/>
        </p:nvSpPr>
        <p:spPr>
          <a:xfrm>
            <a:off x="16794944" y="1841501"/>
            <a:ext cx="2986200" cy="2986200"/>
          </a:xfrm>
          <a:prstGeom prst="ellipse">
            <a:avLst/>
          </a:prstGeom>
          <a:noFill/>
          <a:ln w="4445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10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">
  <p:cSld name="2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47700" y="3739631"/>
            <a:ext cx="15782400" cy="10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432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597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">
  <p:cSld name="4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73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lide">
  <p:cSld name="12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658368" y="570355"/>
            <a:ext cx="16981800" cy="188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26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914400" y="412751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6000000" cy="599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6000000" cy="599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16823460" y="9569034"/>
            <a:ext cx="550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7700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Slide">
  <p:cSld name="24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>
            <a:spLocks noGrp="1"/>
          </p:cNvSpPr>
          <p:nvPr>
            <p:ph type="pic" idx="2"/>
          </p:nvPr>
        </p:nvSpPr>
        <p:spPr>
          <a:xfrm>
            <a:off x="9531390" y="-1650838"/>
            <a:ext cx="9780600" cy="8799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2212116" y="1922639"/>
            <a:ext cx="5224200" cy="54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3" name="Google Shape;33;p21"/>
          <p:cNvSpPr/>
          <p:nvPr/>
        </p:nvSpPr>
        <p:spPr>
          <a:xfrm>
            <a:off x="1382444" y="1912516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1"/>
          <p:cNvSpPr/>
          <p:nvPr/>
        </p:nvSpPr>
        <p:spPr>
          <a:xfrm>
            <a:off x="1382444" y="2803765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1"/>
          <p:cNvSpPr/>
          <p:nvPr/>
        </p:nvSpPr>
        <p:spPr>
          <a:xfrm>
            <a:off x="1382444" y="4605917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1"/>
          <p:cNvSpPr/>
          <p:nvPr/>
        </p:nvSpPr>
        <p:spPr>
          <a:xfrm>
            <a:off x="1382444" y="3714674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3"/>
          </p:nvPr>
        </p:nvSpPr>
        <p:spPr>
          <a:xfrm>
            <a:off x="2212116" y="2646101"/>
            <a:ext cx="5224200" cy="8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4"/>
          </p:nvPr>
        </p:nvSpPr>
        <p:spPr>
          <a:xfrm>
            <a:off x="2212116" y="3655519"/>
            <a:ext cx="52242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5"/>
          </p:nvPr>
        </p:nvSpPr>
        <p:spPr>
          <a:xfrm>
            <a:off x="2212116" y="4428326"/>
            <a:ext cx="52242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/>
          <p:nvPr/>
        </p:nvSpPr>
        <p:spPr>
          <a:xfrm>
            <a:off x="9769970" y="-1650838"/>
            <a:ext cx="10051800" cy="10052100"/>
          </a:xfrm>
          <a:prstGeom prst="ellipse">
            <a:avLst/>
          </a:prstGeom>
          <a:noFill/>
          <a:ln w="5715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6"/>
          </p:nvPr>
        </p:nvSpPr>
        <p:spPr>
          <a:xfrm>
            <a:off x="752222" y="694015"/>
            <a:ext cx="8779200" cy="8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8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/>
          <p:nvPr/>
        </p:nvSpPr>
        <p:spPr>
          <a:xfrm>
            <a:off x="1422124" y="5516827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1"/>
          <p:cNvSpPr/>
          <p:nvPr/>
        </p:nvSpPr>
        <p:spPr>
          <a:xfrm>
            <a:off x="1422124" y="6329434"/>
            <a:ext cx="483600" cy="483300"/>
          </a:xfrm>
          <a:prstGeom prst="ellipse">
            <a:avLst/>
          </a:prstGeom>
          <a:solidFill>
            <a:schemeClr val="accent1">
              <a:alpha val="53725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7"/>
          </p:nvPr>
        </p:nvSpPr>
        <p:spPr>
          <a:xfrm>
            <a:off x="2212114" y="5558665"/>
            <a:ext cx="58272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8"/>
          </p:nvPr>
        </p:nvSpPr>
        <p:spPr>
          <a:xfrm>
            <a:off x="2212116" y="6329434"/>
            <a:ext cx="52242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16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9"/>
          </p:nvPr>
        </p:nvSpPr>
        <p:spPr>
          <a:xfrm>
            <a:off x="752222" y="7548768"/>
            <a:ext cx="9589200" cy="113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520">
                <a:solidFill>
                  <a:schemeClr val="dk1"/>
                </a:solidFill>
              </a:defRPr>
            </a:lvl1pPr>
            <a:lvl2pPr marL="1645920" lvl="1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2pPr>
            <a:lvl3pPr marL="2468880" lvl="2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2880">
                <a:solidFill>
                  <a:schemeClr val="dk1"/>
                </a:solidFill>
              </a:defRPr>
            </a:lvl3pPr>
            <a:lvl4pPr marL="3291840" lvl="3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2880">
                <a:solidFill>
                  <a:schemeClr val="dk1"/>
                </a:solidFill>
              </a:defRPr>
            </a:lvl4pPr>
            <a:lvl5pPr marL="4114800" lvl="4" indent="-59436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2880">
                <a:solidFill>
                  <a:schemeClr val="dk1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13"/>
          </p:nvPr>
        </p:nvSpPr>
        <p:spPr>
          <a:xfrm>
            <a:off x="7023568" y="9261940"/>
            <a:ext cx="15544800" cy="76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2880" b="1">
                <a:solidFill>
                  <a:schemeClr val="lt1"/>
                </a:solidFill>
              </a:defRPr>
            </a:lvl1pPr>
            <a:lvl2pPr marL="164592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3600">
                <a:solidFill>
                  <a:srgbClr val="888888"/>
                </a:solidFill>
              </a:defRPr>
            </a:lvl2pPr>
            <a:lvl3pPr marL="2468880" lvl="2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3600">
                <a:solidFill>
                  <a:srgbClr val="888888"/>
                </a:solidFill>
              </a:defRPr>
            </a:lvl3pPr>
            <a:lvl4pPr marL="3291840" lvl="3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3600">
                <a:solidFill>
                  <a:srgbClr val="888888"/>
                </a:solidFill>
              </a:defRPr>
            </a:lvl4pPr>
            <a:lvl5pPr marL="4114800" lvl="4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3600">
                <a:solidFill>
                  <a:srgbClr val="888888"/>
                </a:solidFill>
              </a:defRPr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54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Slide">
  <p:cSld name="25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>
            <a:spLocks noGrp="1"/>
          </p:cNvSpPr>
          <p:nvPr>
            <p:ph type="pic" idx="2"/>
          </p:nvPr>
        </p:nvSpPr>
        <p:spPr>
          <a:xfrm>
            <a:off x="9531390" y="-1650838"/>
            <a:ext cx="9780600" cy="8799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" name="Google Shape;50;p22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1" name="Google Shape;51;p22"/>
          <p:cNvSpPr/>
          <p:nvPr/>
        </p:nvSpPr>
        <p:spPr>
          <a:xfrm>
            <a:off x="9769970" y="-1650838"/>
            <a:ext cx="10051800" cy="10052100"/>
          </a:xfrm>
          <a:prstGeom prst="ellipse">
            <a:avLst/>
          </a:prstGeom>
          <a:noFill/>
          <a:ln w="5715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768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">
  <p:cSld name="10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772160" y="546829"/>
            <a:ext cx="7644600" cy="1377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23"/>
          <p:cNvPicPr preferRelativeResize="0"/>
          <p:nvPr/>
        </p:nvPicPr>
        <p:blipFill rotWithShape="1">
          <a:blip r:embed="rId3">
            <a:alphaModFix/>
          </a:blip>
          <a:srcRect l="5181" t="22603" r="78851" b="49439"/>
          <a:stretch/>
        </p:blipFill>
        <p:spPr>
          <a:xfrm>
            <a:off x="3505201" y="6393633"/>
            <a:ext cx="5638798" cy="24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3"/>
          <p:cNvPicPr preferRelativeResize="0"/>
          <p:nvPr/>
        </p:nvPicPr>
        <p:blipFill rotWithShape="1">
          <a:blip r:embed="rId4">
            <a:alphaModFix/>
          </a:blip>
          <a:srcRect l="23934" t="18704" r="6552" b="16974"/>
          <a:stretch/>
        </p:blipFill>
        <p:spPr>
          <a:xfrm>
            <a:off x="5634683" y="1538769"/>
            <a:ext cx="11682818" cy="765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3"/>
          <p:cNvPicPr preferRelativeResize="0"/>
          <p:nvPr/>
        </p:nvPicPr>
        <p:blipFill rotWithShape="1">
          <a:blip r:embed="rId3">
            <a:alphaModFix/>
          </a:blip>
          <a:srcRect l="5181" t="76861" r="56837" b="16838"/>
          <a:stretch/>
        </p:blipFill>
        <p:spPr>
          <a:xfrm>
            <a:off x="5328992" y="6460812"/>
            <a:ext cx="3577216" cy="173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3"/>
          <p:cNvPicPr preferRelativeResize="0"/>
          <p:nvPr/>
        </p:nvPicPr>
        <p:blipFill rotWithShape="1">
          <a:blip r:embed="rId5">
            <a:alphaModFix/>
          </a:blip>
          <a:srcRect l="5181" t="59612" r="56837" b="16838"/>
          <a:stretch/>
        </p:blipFill>
        <p:spPr>
          <a:xfrm>
            <a:off x="402337" y="6113949"/>
            <a:ext cx="6205726" cy="2711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3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">
  <p:cSld name="3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23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Slide">
  <p:cSld name="27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658368" y="570355"/>
            <a:ext cx="17428200" cy="200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658368" y="2894027"/>
            <a:ext cx="15097800" cy="91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8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7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lide">
  <p:cSld name="11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658368" y="570359"/>
            <a:ext cx="16239600" cy="200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8" name="Google Shape;68;p26"/>
          <p:cNvPicPr preferRelativeResize="0"/>
          <p:nvPr/>
        </p:nvPicPr>
        <p:blipFill rotWithShape="1">
          <a:blip r:embed="rId3">
            <a:alphaModFix/>
          </a:blip>
          <a:srcRect l="30332" t="61989" r="49081" b="17155"/>
          <a:stretch/>
        </p:blipFill>
        <p:spPr>
          <a:xfrm>
            <a:off x="5282184" y="336499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6"/>
          <p:cNvPicPr preferRelativeResize="0"/>
          <p:nvPr/>
        </p:nvPicPr>
        <p:blipFill rotWithShape="1">
          <a:blip r:embed="rId3">
            <a:alphaModFix/>
          </a:blip>
          <a:srcRect l="30332" t="61989" r="49081" b="17155"/>
          <a:stretch/>
        </p:blipFill>
        <p:spPr>
          <a:xfrm>
            <a:off x="4075250" y="467451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6"/>
          <p:cNvPicPr preferRelativeResize="0"/>
          <p:nvPr/>
        </p:nvPicPr>
        <p:blipFill rotWithShape="1">
          <a:blip r:embed="rId4">
            <a:alphaModFix/>
          </a:blip>
          <a:srcRect l="30487" t="23864" r="8024" b="17196"/>
          <a:stretch/>
        </p:blipFill>
        <p:spPr>
          <a:xfrm>
            <a:off x="6411249" y="2559824"/>
            <a:ext cx="9744110" cy="661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6"/>
          <p:cNvPicPr preferRelativeResize="0"/>
          <p:nvPr/>
        </p:nvPicPr>
        <p:blipFill rotWithShape="1">
          <a:blip r:embed="rId4">
            <a:alphaModFix/>
          </a:blip>
          <a:srcRect l="6628" t="24931" r="66484" b="18211"/>
          <a:stretch/>
        </p:blipFill>
        <p:spPr>
          <a:xfrm>
            <a:off x="1745761" y="2904010"/>
            <a:ext cx="3904738" cy="584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6"/>
          <p:cNvPicPr preferRelativeResize="0"/>
          <p:nvPr/>
        </p:nvPicPr>
        <p:blipFill rotWithShape="1">
          <a:blip r:embed="rId5">
            <a:alphaModFix/>
          </a:blip>
          <a:srcRect l="30486" t="60248" r="52618" b="17193"/>
          <a:stretch/>
        </p:blipFill>
        <p:spPr>
          <a:xfrm>
            <a:off x="5934889" y="3703675"/>
            <a:ext cx="982610" cy="11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6"/>
          <p:cNvPicPr preferRelativeResize="0"/>
          <p:nvPr/>
        </p:nvPicPr>
        <p:blipFill rotWithShape="1">
          <a:blip r:embed="rId4">
            <a:alphaModFix/>
          </a:blip>
          <a:srcRect l="30486" t="60248" r="52618" b="17193"/>
          <a:stretch/>
        </p:blipFill>
        <p:spPr>
          <a:xfrm>
            <a:off x="5330162" y="4721614"/>
            <a:ext cx="982608" cy="2531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40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">
  <p:cSld name="5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098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Slide">
  <p:cSld name="28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/>
          <p:nvPr/>
        </p:nvSpPr>
        <p:spPr>
          <a:xfrm>
            <a:off x="5216314" y="5876637"/>
            <a:ext cx="9809400" cy="735440"/>
          </a:xfrm>
          <a:prstGeom prst="roundRect">
            <a:avLst>
              <a:gd name="adj" fmla="val 16667"/>
            </a:avLst>
          </a:prstGeom>
          <a:solidFill>
            <a:srgbClr val="E5F2D6"/>
          </a:solidFill>
          <a:ln>
            <a:noFill/>
          </a:ln>
          <a:effectLst>
            <a:outerShdw blurRad="381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82260" tIns="82260" rIns="82260" bIns="8226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324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9"/>
          <p:cNvSpPr txBox="1">
            <a:spLocks noGrp="1"/>
          </p:cNvSpPr>
          <p:nvPr>
            <p:ph type="title"/>
          </p:nvPr>
        </p:nvSpPr>
        <p:spPr>
          <a:xfrm>
            <a:off x="658368" y="570359"/>
            <a:ext cx="16981800" cy="200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80" name="Google Shape;8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1794" y="3846982"/>
            <a:ext cx="8748264" cy="450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3702" y="2787514"/>
            <a:ext cx="2446852" cy="5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5216314" y="2787514"/>
            <a:ext cx="9982200" cy="8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41148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8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345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">
  <p:cSld name="6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392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">
  <p:cSld name="7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1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0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Slide">
  <p:cSld name="30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9" name="Google Shape;89;p32"/>
          <p:cNvSpPr txBox="1">
            <a:spLocks noGrp="1"/>
          </p:cNvSpPr>
          <p:nvPr>
            <p:ph type="title"/>
          </p:nvPr>
        </p:nvSpPr>
        <p:spPr>
          <a:xfrm>
            <a:off x="1803400" y="2182876"/>
            <a:ext cx="16726200" cy="106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54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body" idx="1"/>
          </p:nvPr>
        </p:nvSpPr>
        <p:spPr>
          <a:xfrm>
            <a:off x="1803400" y="4214758"/>
            <a:ext cx="14857200" cy="453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59436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8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/>
          <p:nvPr/>
        </p:nvSpPr>
        <p:spPr>
          <a:xfrm rot="-1551361">
            <a:off x="16472712" y="-1089292"/>
            <a:ext cx="2992356" cy="2892604"/>
          </a:xfrm>
          <a:prstGeom prst="ellipse">
            <a:avLst/>
          </a:prstGeom>
          <a:noFill/>
          <a:ln w="3810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14512000" y="1074118"/>
            <a:ext cx="1972800" cy="1972620"/>
          </a:xfrm>
          <a:prstGeom prst="ellipse">
            <a:avLst/>
          </a:prstGeom>
          <a:solidFill>
            <a:schemeClr val="accent1">
              <a:alpha val="48627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3709450" y="-1438684"/>
            <a:ext cx="2986200" cy="2986200"/>
          </a:xfrm>
          <a:prstGeom prst="ellipse">
            <a:avLst/>
          </a:prstGeom>
          <a:noFill/>
          <a:ln w="3175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 rot="-909256">
            <a:off x="15252053" y="7112033"/>
            <a:ext cx="3557510" cy="3515517"/>
          </a:xfrm>
          <a:prstGeom prst="ellipse">
            <a:avLst/>
          </a:prstGeom>
          <a:noFill/>
          <a:ln w="3810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Slide">
  <p:cSld name="31_Slide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3"/>
          <p:cNvSpPr txBox="1">
            <a:spLocks noGrp="1"/>
          </p:cNvSpPr>
          <p:nvPr>
            <p:ph type="title"/>
          </p:nvPr>
        </p:nvSpPr>
        <p:spPr>
          <a:xfrm>
            <a:off x="658368" y="570359"/>
            <a:ext cx="16239600" cy="200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98" name="Google Shape;98;p33"/>
          <p:cNvPicPr preferRelativeResize="0"/>
          <p:nvPr/>
        </p:nvPicPr>
        <p:blipFill rotWithShape="1">
          <a:blip r:embed="rId2">
            <a:alphaModFix/>
          </a:blip>
          <a:srcRect l="30332" t="61989" r="49081" b="17155"/>
          <a:stretch/>
        </p:blipFill>
        <p:spPr>
          <a:xfrm>
            <a:off x="5282184" y="336499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3"/>
          <p:cNvPicPr preferRelativeResize="0"/>
          <p:nvPr/>
        </p:nvPicPr>
        <p:blipFill rotWithShape="1">
          <a:blip r:embed="rId2">
            <a:alphaModFix/>
          </a:blip>
          <a:srcRect l="30332" t="61989" r="49081" b="17155"/>
          <a:stretch/>
        </p:blipFill>
        <p:spPr>
          <a:xfrm>
            <a:off x="4075250" y="467451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3"/>
          <p:cNvPicPr preferRelativeResize="0"/>
          <p:nvPr/>
        </p:nvPicPr>
        <p:blipFill rotWithShape="1">
          <a:blip r:embed="rId3">
            <a:alphaModFix/>
          </a:blip>
          <a:srcRect l="30486" t="60248" r="52618" b="17193"/>
          <a:stretch/>
        </p:blipFill>
        <p:spPr>
          <a:xfrm>
            <a:off x="5934889" y="3703675"/>
            <a:ext cx="982610" cy="11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3"/>
          <p:cNvPicPr preferRelativeResize="0"/>
          <p:nvPr/>
        </p:nvPicPr>
        <p:blipFill rotWithShape="1">
          <a:blip r:embed="rId4">
            <a:alphaModFix/>
          </a:blip>
          <a:srcRect l="30486" t="60248" r="52618" b="17193"/>
          <a:stretch/>
        </p:blipFill>
        <p:spPr>
          <a:xfrm>
            <a:off x="5330162" y="4721614"/>
            <a:ext cx="982608" cy="253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3"/>
          <p:cNvPicPr preferRelativeResize="0"/>
          <p:nvPr/>
        </p:nvPicPr>
        <p:blipFill rotWithShape="1">
          <a:blip r:embed="rId5">
            <a:alphaModFix/>
          </a:blip>
          <a:srcRect l="6776" t="11051" r="5983" b="17997"/>
          <a:stretch/>
        </p:blipFill>
        <p:spPr>
          <a:xfrm>
            <a:off x="467268" y="1756159"/>
            <a:ext cx="14371476" cy="8279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28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">
  <p:cSld name="8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4"/>
          <p:cNvSpPr txBox="1">
            <a:spLocks noGrp="1"/>
          </p:cNvSpPr>
          <p:nvPr>
            <p:ph type="title"/>
          </p:nvPr>
        </p:nvSpPr>
        <p:spPr>
          <a:xfrm>
            <a:off x="629412" y="4125373"/>
            <a:ext cx="15793200" cy="262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72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7831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2">
          <p15:clr>
            <a:srgbClr val="FBAE40"/>
          </p15:clr>
        </p15:guide>
        <p15:guide id="2" orient="horz" pos="18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Slide">
  <p:cSld name="32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 txBox="1">
            <a:spLocks noGrp="1"/>
          </p:cNvSpPr>
          <p:nvPr>
            <p:ph type="title"/>
          </p:nvPr>
        </p:nvSpPr>
        <p:spPr>
          <a:xfrm>
            <a:off x="658368" y="570359"/>
            <a:ext cx="16981800" cy="200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54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08" name="Google Shape;108;p35"/>
          <p:cNvPicPr preferRelativeResize="0"/>
          <p:nvPr/>
        </p:nvPicPr>
        <p:blipFill rotWithShape="1">
          <a:blip r:embed="rId3">
            <a:alphaModFix/>
          </a:blip>
          <a:srcRect l="30332" t="61989" r="49081" b="17155"/>
          <a:stretch/>
        </p:blipFill>
        <p:spPr>
          <a:xfrm>
            <a:off x="5282184" y="336499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5"/>
          <p:cNvPicPr preferRelativeResize="0"/>
          <p:nvPr/>
        </p:nvPicPr>
        <p:blipFill rotWithShape="1">
          <a:blip r:embed="rId3">
            <a:alphaModFix/>
          </a:blip>
          <a:srcRect l="30332" t="61989" r="49081" b="17155"/>
          <a:stretch/>
        </p:blipFill>
        <p:spPr>
          <a:xfrm>
            <a:off x="4075250" y="4674513"/>
            <a:ext cx="2288024" cy="147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5"/>
          <p:cNvPicPr preferRelativeResize="0"/>
          <p:nvPr/>
        </p:nvPicPr>
        <p:blipFill rotWithShape="1">
          <a:blip r:embed="rId4">
            <a:alphaModFix/>
          </a:blip>
          <a:srcRect l="30486" t="60248" r="52618" b="17193"/>
          <a:stretch/>
        </p:blipFill>
        <p:spPr>
          <a:xfrm>
            <a:off x="5934889" y="3703675"/>
            <a:ext cx="982610" cy="11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5"/>
          <p:cNvPicPr preferRelativeResize="0"/>
          <p:nvPr/>
        </p:nvPicPr>
        <p:blipFill rotWithShape="1">
          <a:blip r:embed="rId5">
            <a:alphaModFix/>
          </a:blip>
          <a:srcRect l="30486" t="60248" r="52618" b="17193"/>
          <a:stretch/>
        </p:blipFill>
        <p:spPr>
          <a:xfrm>
            <a:off x="5330162" y="4721614"/>
            <a:ext cx="982608" cy="253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5"/>
          <p:cNvPicPr preferRelativeResize="0"/>
          <p:nvPr/>
        </p:nvPicPr>
        <p:blipFill rotWithShape="1">
          <a:blip r:embed="rId6">
            <a:alphaModFix/>
          </a:blip>
          <a:srcRect l="6005" t="30605" r="29542" b="18085"/>
          <a:stretch/>
        </p:blipFill>
        <p:spPr>
          <a:xfrm>
            <a:off x="2472148" y="4071274"/>
            <a:ext cx="8778092" cy="494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5"/>
          <p:cNvSpPr txBox="1"/>
          <p:nvPr/>
        </p:nvSpPr>
        <p:spPr>
          <a:xfrm>
            <a:off x="647260" y="2563038"/>
            <a:ext cx="16981800" cy="105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65" tIns="82260" rIns="164565" bIns="8226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8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789 звернень надійшли на національну гарячу лінію з попередження домашнього насильства, торгівлі людьми та ґендерної дискримінації від військов</a:t>
            </a:r>
            <a:endParaRPr sz="28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5"/>
          <p:cNvPicPr preferRelativeResize="0"/>
          <p:nvPr/>
        </p:nvPicPr>
        <p:blipFill rotWithShape="1">
          <a:blip r:embed="rId6">
            <a:alphaModFix/>
          </a:blip>
          <a:srcRect l="68999" t="30605" r="4731" b="19769"/>
          <a:stretch/>
        </p:blipFill>
        <p:spPr>
          <a:xfrm>
            <a:off x="11223247" y="4071272"/>
            <a:ext cx="3674890" cy="4917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lide">
  <p:cSld name="7_Slide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>
            <a:off x="11911552" y="4042591"/>
            <a:ext cx="5303400" cy="110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540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18" name="Google Shape;118;p36"/>
          <p:cNvGrpSpPr/>
          <p:nvPr/>
        </p:nvGrpSpPr>
        <p:grpSpPr>
          <a:xfrm>
            <a:off x="-3812508" y="-864009"/>
            <a:ext cx="14785336" cy="14170871"/>
            <a:chOff x="-2005" y="-34335"/>
            <a:chExt cx="777390" cy="777390"/>
          </a:xfrm>
        </p:grpSpPr>
        <p:sp>
          <p:nvSpPr>
            <p:cNvPr id="119" name="Google Shape;119;p36"/>
            <p:cNvSpPr/>
            <p:nvPr/>
          </p:nvSpPr>
          <p:spPr>
            <a:xfrm>
              <a:off x="-2005" y="-34335"/>
              <a:ext cx="777390" cy="77739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5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36"/>
          <p:cNvSpPr>
            <a:spLocks noGrp="1"/>
          </p:cNvSpPr>
          <p:nvPr>
            <p:ph type="pic" idx="2"/>
          </p:nvPr>
        </p:nvSpPr>
        <p:spPr>
          <a:xfrm>
            <a:off x="-2560320" y="-809876"/>
            <a:ext cx="12489000" cy="11907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1477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lide">
  <p:cSld name="8_Slide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7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713704" y="4042591"/>
            <a:ext cx="5303400" cy="110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540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25" name="Google Shape;125;p37"/>
          <p:cNvGrpSpPr/>
          <p:nvPr/>
        </p:nvGrpSpPr>
        <p:grpSpPr>
          <a:xfrm>
            <a:off x="7299192" y="-864009"/>
            <a:ext cx="14785336" cy="14170871"/>
            <a:chOff x="-2005" y="-34335"/>
            <a:chExt cx="777390" cy="777390"/>
          </a:xfrm>
        </p:grpSpPr>
        <p:sp>
          <p:nvSpPr>
            <p:cNvPr id="126" name="Google Shape;126;p37"/>
            <p:cNvSpPr/>
            <p:nvPr/>
          </p:nvSpPr>
          <p:spPr>
            <a:xfrm>
              <a:off x="-2005" y="-34335"/>
              <a:ext cx="777390" cy="77739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5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7"/>
          <p:cNvSpPr>
            <a:spLocks noGrp="1"/>
          </p:cNvSpPr>
          <p:nvPr>
            <p:ph type="pic" idx="2"/>
          </p:nvPr>
        </p:nvSpPr>
        <p:spPr>
          <a:xfrm>
            <a:off x="8551380" y="-809876"/>
            <a:ext cx="12489000" cy="11907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330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914400" y="412751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078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9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588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0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663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bg>
      <p:bgPr>
        <a:solidFill>
          <a:schemeClr val="accen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1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8" name="Google Shape;138;p41"/>
          <p:cNvSpPr txBox="1">
            <a:spLocks noGrp="1"/>
          </p:cNvSpPr>
          <p:nvPr>
            <p:ph type="title"/>
          </p:nvPr>
        </p:nvSpPr>
        <p:spPr>
          <a:xfrm>
            <a:off x="713704" y="4042591"/>
            <a:ext cx="5303400" cy="110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540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41"/>
          <p:cNvGrpSpPr/>
          <p:nvPr/>
        </p:nvGrpSpPr>
        <p:grpSpPr>
          <a:xfrm>
            <a:off x="8930037" y="-697689"/>
            <a:ext cx="12959558" cy="12421184"/>
            <a:chOff x="-2005" y="-23325"/>
            <a:chExt cx="777390" cy="777390"/>
          </a:xfrm>
        </p:grpSpPr>
        <p:sp>
          <p:nvSpPr>
            <p:cNvPr id="140" name="Google Shape;140;p41"/>
            <p:cNvSpPr/>
            <p:nvPr/>
          </p:nvSpPr>
          <p:spPr>
            <a:xfrm>
              <a:off x="-2005" y="-23325"/>
              <a:ext cx="777390" cy="77739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5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41"/>
          <p:cNvSpPr>
            <a:spLocks noGrp="1"/>
          </p:cNvSpPr>
          <p:nvPr>
            <p:ph type="pic" idx="2"/>
          </p:nvPr>
        </p:nvSpPr>
        <p:spPr>
          <a:xfrm>
            <a:off x="9905184" y="-564883"/>
            <a:ext cx="11009400" cy="976644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9724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2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5" name="Google Shape;145;p42"/>
          <p:cNvSpPr txBox="1">
            <a:spLocks noGrp="1"/>
          </p:cNvSpPr>
          <p:nvPr>
            <p:ph type="title"/>
          </p:nvPr>
        </p:nvSpPr>
        <p:spPr>
          <a:xfrm>
            <a:off x="713704" y="4042591"/>
            <a:ext cx="5303400" cy="110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540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2"/>
          <p:cNvGrpSpPr/>
          <p:nvPr/>
        </p:nvGrpSpPr>
        <p:grpSpPr>
          <a:xfrm>
            <a:off x="8930037" y="-697689"/>
            <a:ext cx="12959558" cy="12421184"/>
            <a:chOff x="-2005" y="-23325"/>
            <a:chExt cx="777390" cy="777390"/>
          </a:xfrm>
        </p:grpSpPr>
        <p:sp>
          <p:nvSpPr>
            <p:cNvPr id="147" name="Google Shape;147;p42"/>
            <p:cNvSpPr/>
            <p:nvPr/>
          </p:nvSpPr>
          <p:spPr>
            <a:xfrm>
              <a:off x="-2005" y="-23325"/>
              <a:ext cx="777390" cy="77739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5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42"/>
          <p:cNvSpPr>
            <a:spLocks noGrp="1"/>
          </p:cNvSpPr>
          <p:nvPr>
            <p:ph type="pic" idx="2"/>
          </p:nvPr>
        </p:nvSpPr>
        <p:spPr>
          <a:xfrm>
            <a:off x="9905184" y="-564883"/>
            <a:ext cx="11009400" cy="976644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87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bg>
      <p:bgPr>
        <a:solidFill>
          <a:schemeClr val="accent4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3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2" name="Google Shape;152;p43"/>
          <p:cNvSpPr txBox="1">
            <a:spLocks noGrp="1"/>
          </p:cNvSpPr>
          <p:nvPr>
            <p:ph type="title"/>
          </p:nvPr>
        </p:nvSpPr>
        <p:spPr>
          <a:xfrm>
            <a:off x="713704" y="4042591"/>
            <a:ext cx="5303400" cy="110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5400" b="1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53" name="Google Shape;153;p43"/>
          <p:cNvGrpSpPr/>
          <p:nvPr/>
        </p:nvGrpSpPr>
        <p:grpSpPr>
          <a:xfrm>
            <a:off x="8930037" y="-697689"/>
            <a:ext cx="12959558" cy="12421184"/>
            <a:chOff x="-2005" y="-23325"/>
            <a:chExt cx="777390" cy="777390"/>
          </a:xfrm>
        </p:grpSpPr>
        <p:sp>
          <p:nvSpPr>
            <p:cNvPr id="154" name="Google Shape;154;p43"/>
            <p:cNvSpPr/>
            <p:nvPr/>
          </p:nvSpPr>
          <p:spPr>
            <a:xfrm>
              <a:off x="-2005" y="-23325"/>
              <a:ext cx="777390" cy="77739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5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32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43"/>
          <p:cNvSpPr>
            <a:spLocks noGrp="1"/>
          </p:cNvSpPr>
          <p:nvPr>
            <p:ph type="pic" idx="2"/>
          </p:nvPr>
        </p:nvSpPr>
        <p:spPr>
          <a:xfrm>
            <a:off x="9905184" y="-564883"/>
            <a:ext cx="11009400" cy="976644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1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5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9" name="Google Shape;159;p45"/>
          <p:cNvSpPr txBox="1"/>
          <p:nvPr/>
        </p:nvSpPr>
        <p:spPr>
          <a:xfrm>
            <a:off x="647700" y="3423562"/>
            <a:ext cx="11633400" cy="176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60" tIns="82260" rIns="82260" bIns="8226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uk-UA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ДЯКУЄМО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05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lide">
  <p:cSld name="26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12578440" y="9302152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1803400" y="2182876"/>
            <a:ext cx="16726200" cy="106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54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1803400" y="4214758"/>
            <a:ext cx="14857200" cy="339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822960" lvl="0" indent="-59436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8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2468880" lvl="2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3291840" lvl="3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4114800" lvl="4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4937760" lvl="5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5760720" lvl="6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6583680" lvl="7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7406640" lvl="8" indent="-617220" algn="l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/>
          <p:nvPr/>
        </p:nvSpPr>
        <p:spPr>
          <a:xfrm rot="-1551622">
            <a:off x="6389425" y="9142179"/>
            <a:ext cx="3599894" cy="3480331"/>
          </a:xfrm>
          <a:prstGeom prst="ellipse">
            <a:avLst/>
          </a:prstGeom>
          <a:noFill/>
          <a:ln w="3810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0"/>
          <p:cNvSpPr/>
          <p:nvPr/>
        </p:nvSpPr>
        <p:spPr>
          <a:xfrm>
            <a:off x="13106400" y="-1311050"/>
            <a:ext cx="2837400" cy="2837160"/>
          </a:xfrm>
          <a:prstGeom prst="ellipse">
            <a:avLst/>
          </a:prstGeom>
          <a:solidFill>
            <a:schemeClr val="accent1">
              <a:alpha val="48627"/>
            </a:schemeClr>
          </a:solidFill>
          <a:ln>
            <a:noFill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324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0"/>
          <p:cNvSpPr/>
          <p:nvPr/>
        </p:nvSpPr>
        <p:spPr>
          <a:xfrm>
            <a:off x="16794944" y="1841501"/>
            <a:ext cx="2986200" cy="2986200"/>
          </a:xfrm>
          <a:prstGeom prst="ellipse">
            <a:avLst/>
          </a:prstGeom>
          <a:noFill/>
          <a:ln w="444500" cap="flat" cmpd="sng">
            <a:solidFill>
              <a:schemeClr val="accent1">
                <a:alpha val="48627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4565" tIns="82260" rIns="164565" bIns="822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uk-UA" sz="32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25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35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14400" y="412751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16845642" y="9576790"/>
            <a:ext cx="5280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216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3299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3438">
          <p15:clr>
            <a:srgbClr val="F26B43"/>
          </p15:clr>
        </p15:guide>
        <p15:guide id="4" orient="horz" pos="162">
          <p15:clr>
            <a:srgbClr val="F26B43"/>
          </p15:clr>
        </p15:guide>
        <p15:guide id="5" orient="horz" pos="180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3062"/>
            <a:ext cx="18288000" cy="10320062"/>
          </a:xfrm>
          <a:custGeom>
            <a:avLst/>
            <a:gdLst/>
            <a:ahLst/>
            <a:cxnLst/>
            <a:rect l="l" t="t" r="r" b="b"/>
            <a:pathLst>
              <a:path w="18288000" h="10320062">
                <a:moveTo>
                  <a:pt x="0" y="0"/>
                </a:moveTo>
                <a:lnTo>
                  <a:pt x="18288000" y="0"/>
                </a:lnTo>
                <a:lnTo>
                  <a:pt x="18288000" y="10320062"/>
                </a:lnTo>
                <a:lnTo>
                  <a:pt x="0" y="1032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86" b="-27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44262"/>
            <a:ext cx="18288000" cy="1616884"/>
            <a:chOff x="0" y="0"/>
            <a:chExt cx="24384000" cy="215584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2155846"/>
              <a:chOff x="0" y="0"/>
              <a:chExt cx="5308775" cy="46936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308774" cy="469361"/>
              </a:xfrm>
              <a:custGeom>
                <a:avLst/>
                <a:gdLst/>
                <a:ahLst/>
                <a:cxnLst/>
                <a:rect l="l" t="t" r="r" b="b"/>
                <a:pathLst>
                  <a:path w="5308774" h="469361">
                    <a:moveTo>
                      <a:pt x="0" y="0"/>
                    </a:moveTo>
                    <a:lnTo>
                      <a:pt x="5308774" y="0"/>
                    </a:lnTo>
                    <a:lnTo>
                      <a:pt x="5308774" y="469361"/>
                    </a:lnTo>
                    <a:lnTo>
                      <a:pt x="0" y="469361"/>
                    </a:lnTo>
                    <a:close/>
                  </a:path>
                </a:pathLst>
              </a:custGeom>
              <a:solidFill>
                <a:srgbClr val="FFFFF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5308775" cy="488411"/>
              </a:xfrm>
              <a:prstGeom prst="rect">
                <a:avLst/>
              </a:prstGeom>
            </p:spPr>
            <p:txBody>
              <a:bodyPr lIns="16226" tIns="16226" rIns="16226" bIns="16226" rtlCol="0" anchor="ctr"/>
              <a:lstStyle/>
              <a:p>
                <a:pPr algn="ctr">
                  <a:lnSpc>
                    <a:spcPts val="11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839153" y="195944"/>
              <a:ext cx="5450276" cy="1699945"/>
            </a:xfrm>
            <a:custGeom>
              <a:avLst/>
              <a:gdLst/>
              <a:ahLst/>
              <a:cxnLst/>
              <a:rect l="l" t="t" r="r" b="b"/>
              <a:pathLst>
                <a:path w="5450276" h="1699945">
                  <a:moveTo>
                    <a:pt x="0" y="0"/>
                  </a:moveTo>
                  <a:lnTo>
                    <a:pt x="5450276" y="0"/>
                  </a:lnTo>
                  <a:lnTo>
                    <a:pt x="5450276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8975" r="-5932" b="-670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072608" y="195944"/>
              <a:ext cx="4188829" cy="1699945"/>
            </a:xfrm>
            <a:custGeom>
              <a:avLst/>
              <a:gdLst/>
              <a:ahLst/>
              <a:cxnLst/>
              <a:rect l="l" t="t" r="r" b="b"/>
              <a:pathLst>
                <a:path w="4188829" h="1699945">
                  <a:moveTo>
                    <a:pt x="0" y="0"/>
                  </a:moveTo>
                  <a:lnTo>
                    <a:pt x="4188829" y="0"/>
                  </a:lnTo>
                  <a:lnTo>
                    <a:pt x="4188829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216" b="-1446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873629" y="195944"/>
              <a:ext cx="8611870" cy="1699945"/>
            </a:xfrm>
            <a:custGeom>
              <a:avLst/>
              <a:gdLst/>
              <a:ahLst/>
              <a:cxnLst/>
              <a:rect l="l" t="t" r="r" b="b"/>
              <a:pathLst>
                <a:path w="8611870" h="1699945">
                  <a:moveTo>
                    <a:pt x="0" y="0"/>
                  </a:moveTo>
                  <a:lnTo>
                    <a:pt x="8611870" y="0"/>
                  </a:lnTo>
                  <a:lnTo>
                    <a:pt x="8611870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63" t="-16282" b="-1628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1111691" y="195944"/>
              <a:ext cx="2382805" cy="1699945"/>
            </a:xfrm>
            <a:custGeom>
              <a:avLst/>
              <a:gdLst/>
              <a:ahLst/>
              <a:cxnLst/>
              <a:rect l="l" t="t" r="r" b="b"/>
              <a:pathLst>
                <a:path w="2382805" h="1699945">
                  <a:moveTo>
                    <a:pt x="0" y="0"/>
                  </a:moveTo>
                  <a:lnTo>
                    <a:pt x="2382804" y="0"/>
                  </a:lnTo>
                  <a:lnTo>
                    <a:pt x="2382804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29366" y="2247901"/>
            <a:ext cx="16991506" cy="727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1"/>
              </a:lnSpc>
            </a:pPr>
            <a:r>
              <a:rPr lang="uk-UA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Н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ов</a:t>
            </a:r>
            <a:r>
              <a:rPr lang="uk-UA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і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підход</a:t>
            </a:r>
            <a:r>
              <a:rPr lang="uk-UA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и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в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організації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та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проведенні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аудитів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безпеки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територій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,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укриттів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,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транспорту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з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врахуванням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потреб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різних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категорій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жінок</a:t>
            </a:r>
            <a:r>
              <a:rPr lang="en-GB" sz="7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 і </a:t>
            </a:r>
            <a:r>
              <a:rPr lang="en-GB" sz="7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</a:rPr>
              <a:t>чоловіків</a:t>
            </a:r>
            <a:endParaRPr lang="en-US" sz="70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74C31-041B-4041-89A9-E335C1B1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82" y="122084"/>
            <a:ext cx="15283620" cy="90650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1440"/>
              </a:spcAft>
            </a:pPr>
            <a:r>
              <a:rPr lang="uk-UA" sz="5000" kern="12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Вивчення обраного об’єкту аудиту (укриття)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5EF1725-27D7-4300-9893-D6155DBA9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675194"/>
              </p:ext>
            </p:extLst>
          </p:nvPr>
        </p:nvGraphicFramePr>
        <p:xfrm>
          <a:off x="1198696" y="1154430"/>
          <a:ext cx="16174904" cy="7978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733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8DED7-F0B5-0DDC-878B-54C85FB52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26E5A2-E3EA-93A4-D5B9-BE7D3A78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95" y="0"/>
            <a:ext cx="129863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339ED-7201-7D09-6675-D5F54B3D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F8413-E022-2AE9-78D5-7377EE4F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075" y="0"/>
            <a:ext cx="129369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6652" y="682454"/>
            <a:ext cx="13903340" cy="1619158"/>
          </a:xfrm>
        </p:spPr>
        <p:txBody>
          <a:bodyPr>
            <a:normAutofit/>
          </a:bodyPr>
          <a:lstStyle/>
          <a:p>
            <a:pPr algn="ctr"/>
            <a:r>
              <a:rPr lang="uk-UA" sz="45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ПІДГОТОВКА ВИСНОВКІВ ТА РЕКОМЕНДАЦІЙ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3269539" y="1766353"/>
            <a:ext cx="12872968" cy="818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40" dirty="0"/>
          </a:p>
          <a:p>
            <a:endParaRPr lang="ru-RU" sz="3240" dirty="0"/>
          </a:p>
          <a:p>
            <a:r>
              <a:rPr lang="ru-RU" sz="3240" dirty="0"/>
              <a:t>		</a:t>
            </a:r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endParaRPr lang="ru-RU" sz="3240" dirty="0"/>
          </a:p>
          <a:p>
            <a:r>
              <a:rPr lang="ru-RU" sz="3240" dirty="0"/>
              <a:t>			</a:t>
            </a:r>
          </a:p>
          <a:p>
            <a:endParaRPr lang="ru-RU" sz="3240" dirty="0"/>
          </a:p>
          <a:p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Керівник/ця групи _________________</a:t>
            </a:r>
          </a:p>
          <a:p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Аудитори</a:t>
            </a:r>
            <a:r>
              <a:rPr lang="ru-RU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_______________________</a:t>
            </a:r>
          </a:p>
          <a:p>
            <a:r>
              <a:rPr lang="ru-RU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Дата </a:t>
            </a:r>
            <a:r>
              <a:rPr lang="ru-RU" sz="2400" dirty="0"/>
              <a:t>________________________________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83279"/>
              </p:ext>
            </p:extLst>
          </p:nvPr>
        </p:nvGraphicFramePr>
        <p:xfrm>
          <a:off x="2653990" y="2301613"/>
          <a:ext cx="14110010" cy="5605642"/>
        </p:xfrm>
        <a:graphic>
          <a:graphicData uri="http://schemas.openxmlformats.org/drawingml/2006/table">
            <a:tbl>
              <a:tblPr firstRow="1" firstCol="1" bandRow="1"/>
              <a:tblGrid>
                <a:gridCol w="679132">
                  <a:extLst>
                    <a:ext uri="{9D8B030D-6E8A-4147-A177-3AD203B41FA5}">
                      <a16:colId xmlns:a16="http://schemas.microsoft.com/office/drawing/2014/main" val="1945798237"/>
                    </a:ext>
                  </a:extLst>
                </a:gridCol>
                <a:gridCol w="5224747">
                  <a:extLst>
                    <a:ext uri="{9D8B030D-6E8A-4147-A177-3AD203B41FA5}">
                      <a16:colId xmlns:a16="http://schemas.microsoft.com/office/drawing/2014/main" val="698266687"/>
                    </a:ext>
                  </a:extLst>
                </a:gridCol>
                <a:gridCol w="2734589">
                  <a:extLst>
                    <a:ext uri="{9D8B030D-6E8A-4147-A177-3AD203B41FA5}">
                      <a16:colId xmlns:a16="http://schemas.microsoft.com/office/drawing/2014/main" val="2385695452"/>
                    </a:ext>
                  </a:extLst>
                </a:gridCol>
                <a:gridCol w="2735771">
                  <a:extLst>
                    <a:ext uri="{9D8B030D-6E8A-4147-A177-3AD203B41FA5}">
                      <a16:colId xmlns:a16="http://schemas.microsoft.com/office/drawing/2014/main" val="2487753716"/>
                    </a:ext>
                  </a:extLst>
                </a:gridCol>
                <a:gridCol w="2735771">
                  <a:extLst>
                    <a:ext uri="{9D8B030D-6E8A-4147-A177-3AD203B41FA5}">
                      <a16:colId xmlns:a16="http://schemas.microsoft.com/office/drawing/2014/main" val="2676182263"/>
                    </a:ext>
                  </a:extLst>
                </a:gridCol>
              </a:tblGrid>
              <a:tr h="2341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№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Стислий опис виявлених недоліків та потенційних ризиків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Заходи, запропоновані аудиторами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Кошторис для реалізації запропонованих заходів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Коментарі замовника до заходів, запропонованих аудиторами</a:t>
                      </a:r>
                    </a:p>
                  </a:txBody>
                  <a:tcPr marL="123444" marR="123444" marT="0" marB="0"/>
                </a:tc>
                <a:extLst>
                  <a:ext uri="{0D108BD9-81ED-4DB2-BD59-A6C34878D82A}">
                    <a16:rowId xmlns:a16="http://schemas.microsoft.com/office/drawing/2014/main" val="796048228"/>
                  </a:ext>
                </a:extLst>
              </a:tr>
              <a:tr h="44922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123444" marR="123444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45614"/>
                  </a:ext>
                </a:extLst>
              </a:tr>
              <a:tr h="523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Проблема 1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Пропозиція щодо заходу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Кошторис для заходу 1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</a:t>
                      </a:r>
                    </a:p>
                  </a:txBody>
                  <a:tcPr marL="123444" marR="123444" marT="0" marB="0"/>
                </a:tc>
                <a:extLst>
                  <a:ext uri="{0D108BD9-81ED-4DB2-BD59-A6C34878D82A}">
                    <a16:rowId xmlns:a16="http://schemas.microsoft.com/office/drawing/2014/main" val="2276696466"/>
                  </a:ext>
                </a:extLst>
              </a:tr>
              <a:tr h="523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Проблема 2</a:t>
                      </a: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Пропозиція щодо заходу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Кошторис для заходу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 </a:t>
                      </a:r>
                    </a:p>
                  </a:txBody>
                  <a:tcPr marL="123444" marR="123444" marT="0" marB="0"/>
                </a:tc>
                <a:extLst>
                  <a:ext uri="{0D108BD9-81ED-4DB2-BD59-A6C34878D82A}">
                    <a16:rowId xmlns:a16="http://schemas.microsoft.com/office/drawing/2014/main" val="1367301455"/>
                  </a:ext>
                </a:extLst>
              </a:tr>
              <a:tr h="523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>
                          <a:effectLst/>
                        </a:rPr>
                        <a:t> 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 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>
                          <a:effectLst/>
                        </a:rPr>
                        <a:t> 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dirty="0">
                          <a:effectLst/>
                        </a:rPr>
                        <a:t> 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0" marB="0"/>
                </a:tc>
                <a:extLst>
                  <a:ext uri="{0D108BD9-81ED-4DB2-BD59-A6C34878D82A}">
                    <a16:rowId xmlns:a16="http://schemas.microsoft.com/office/drawing/2014/main" val="2720694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7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63584a7e2_3_19"/>
          <p:cNvSpPr txBox="1">
            <a:spLocks noGrp="1"/>
          </p:cNvSpPr>
          <p:nvPr>
            <p:ph type="title"/>
          </p:nvPr>
        </p:nvSpPr>
        <p:spPr>
          <a:xfrm>
            <a:off x="533400" y="39589"/>
            <a:ext cx="16763999" cy="13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60" tIns="82260" rIns="82260" bIns="82260" anchor="t" anchorCtr="0">
            <a:normAutofit fontScale="90000"/>
          </a:bodyPr>
          <a:lstStyle/>
          <a:p>
            <a:pPr algn="ctr"/>
            <a:r>
              <a:rPr lang="uk-UA" sz="5000" kern="12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Прийняття рішень за результатами здійсненого аудиту безпеки</a:t>
            </a:r>
            <a:endParaRPr sz="5000" kern="1200" dirty="0">
              <a:solidFill>
                <a:srgbClr val="EB590C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88E4C2-6CC5-4CE3-B705-55E87B4B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011" y="2264829"/>
            <a:ext cx="6515098" cy="6515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71116-0776-409F-A0DF-1411AA2E9DF9}"/>
              </a:ext>
            </a:extLst>
          </p:cNvPr>
          <p:cNvSpPr txBox="1"/>
          <p:nvPr/>
        </p:nvSpPr>
        <p:spPr>
          <a:xfrm>
            <a:off x="1604620" y="2462114"/>
            <a:ext cx="330456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45920">
              <a:buClr>
                <a:srgbClr val="000000"/>
              </a:buClr>
            </a:pPr>
            <a:r>
              <a:rPr lang="uk-UA" sz="25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Органами влади приймаються рішення відповідно до компетенції</a:t>
            </a:r>
          </a:p>
          <a:p>
            <a:pPr algn="ctr" defTabSz="1645920">
              <a:buClr>
                <a:srgbClr val="000000"/>
              </a:buClr>
            </a:pPr>
            <a:endParaRPr lang="uk-UA" sz="25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3B99E-92CD-4260-84A5-4DE2D89E855B}"/>
              </a:ext>
            </a:extLst>
          </p:cNvPr>
          <p:cNvSpPr txBox="1"/>
          <p:nvPr/>
        </p:nvSpPr>
        <p:spPr>
          <a:xfrm>
            <a:off x="1093147" y="7524199"/>
            <a:ext cx="504250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5920">
              <a:buClr>
                <a:srgbClr val="000000"/>
              </a:buClr>
            </a:pPr>
            <a:r>
              <a:rPr lang="uk-UA" sz="25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Формування дорожньої карти реалізації пропозицій та рекомендацій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CF3FA-60A8-40B4-8912-4C2CAC2CDBD3}"/>
              </a:ext>
            </a:extLst>
          </p:cNvPr>
          <p:cNvSpPr txBox="1"/>
          <p:nvPr/>
        </p:nvSpPr>
        <p:spPr>
          <a:xfrm>
            <a:off x="11407140" y="2462115"/>
            <a:ext cx="5276239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5920">
              <a:buClr>
                <a:srgbClr val="000000"/>
              </a:buClr>
            </a:pPr>
            <a:r>
              <a:rPr lang="uk-UA" sz="25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Кошторис усунення недоліків (фінансові розрахунки)</a:t>
            </a:r>
            <a:endParaRPr lang="uk-UA" sz="25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91FFE-E7D0-411C-8D32-841AA8FD99BC}"/>
              </a:ext>
            </a:extLst>
          </p:cNvPr>
          <p:cNvSpPr txBox="1"/>
          <p:nvPr/>
        </p:nvSpPr>
        <p:spPr>
          <a:xfrm>
            <a:off x="11969109" y="7797507"/>
            <a:ext cx="504250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5920">
              <a:buClr>
                <a:srgbClr val="000000"/>
              </a:buClr>
            </a:pPr>
            <a:r>
              <a:rPr lang="uk-UA" sz="25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Оцінка і моніторинг виконання рекомендацій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3062"/>
            <a:ext cx="18288000" cy="10320062"/>
          </a:xfrm>
          <a:custGeom>
            <a:avLst/>
            <a:gdLst/>
            <a:ahLst/>
            <a:cxnLst/>
            <a:rect l="l" t="t" r="r" b="b"/>
            <a:pathLst>
              <a:path w="18288000" h="10320062">
                <a:moveTo>
                  <a:pt x="0" y="0"/>
                </a:moveTo>
                <a:lnTo>
                  <a:pt x="18288000" y="0"/>
                </a:lnTo>
                <a:lnTo>
                  <a:pt x="18288000" y="10320062"/>
                </a:lnTo>
                <a:lnTo>
                  <a:pt x="0" y="1032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86" b="-27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44262"/>
            <a:ext cx="18288000" cy="1616884"/>
            <a:chOff x="0" y="0"/>
            <a:chExt cx="24384000" cy="215584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2155846"/>
              <a:chOff x="0" y="0"/>
              <a:chExt cx="5308775" cy="46936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308774" cy="469361"/>
              </a:xfrm>
              <a:custGeom>
                <a:avLst/>
                <a:gdLst/>
                <a:ahLst/>
                <a:cxnLst/>
                <a:rect l="l" t="t" r="r" b="b"/>
                <a:pathLst>
                  <a:path w="5308774" h="469361">
                    <a:moveTo>
                      <a:pt x="0" y="0"/>
                    </a:moveTo>
                    <a:lnTo>
                      <a:pt x="5308774" y="0"/>
                    </a:lnTo>
                    <a:lnTo>
                      <a:pt x="5308774" y="469361"/>
                    </a:lnTo>
                    <a:lnTo>
                      <a:pt x="0" y="469361"/>
                    </a:lnTo>
                    <a:close/>
                  </a:path>
                </a:pathLst>
              </a:custGeom>
              <a:solidFill>
                <a:srgbClr val="FFFFF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5308775" cy="488411"/>
              </a:xfrm>
              <a:prstGeom prst="rect">
                <a:avLst/>
              </a:prstGeom>
            </p:spPr>
            <p:txBody>
              <a:bodyPr lIns="16226" tIns="16226" rIns="16226" bIns="16226" rtlCol="0" anchor="ctr"/>
              <a:lstStyle/>
              <a:p>
                <a:pPr algn="ctr">
                  <a:lnSpc>
                    <a:spcPts val="11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839153" y="195944"/>
              <a:ext cx="5450276" cy="1699945"/>
            </a:xfrm>
            <a:custGeom>
              <a:avLst/>
              <a:gdLst/>
              <a:ahLst/>
              <a:cxnLst/>
              <a:rect l="l" t="t" r="r" b="b"/>
              <a:pathLst>
                <a:path w="5450276" h="1699945">
                  <a:moveTo>
                    <a:pt x="0" y="0"/>
                  </a:moveTo>
                  <a:lnTo>
                    <a:pt x="5450276" y="0"/>
                  </a:lnTo>
                  <a:lnTo>
                    <a:pt x="5450276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8975" r="-5932" b="-670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072608" y="195944"/>
              <a:ext cx="4188829" cy="1699945"/>
            </a:xfrm>
            <a:custGeom>
              <a:avLst/>
              <a:gdLst/>
              <a:ahLst/>
              <a:cxnLst/>
              <a:rect l="l" t="t" r="r" b="b"/>
              <a:pathLst>
                <a:path w="4188829" h="1699945">
                  <a:moveTo>
                    <a:pt x="0" y="0"/>
                  </a:moveTo>
                  <a:lnTo>
                    <a:pt x="4188829" y="0"/>
                  </a:lnTo>
                  <a:lnTo>
                    <a:pt x="4188829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216" b="-1446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873629" y="195944"/>
              <a:ext cx="8611870" cy="1699945"/>
            </a:xfrm>
            <a:custGeom>
              <a:avLst/>
              <a:gdLst/>
              <a:ahLst/>
              <a:cxnLst/>
              <a:rect l="l" t="t" r="r" b="b"/>
              <a:pathLst>
                <a:path w="8611870" h="1699945">
                  <a:moveTo>
                    <a:pt x="0" y="0"/>
                  </a:moveTo>
                  <a:lnTo>
                    <a:pt x="8611870" y="0"/>
                  </a:lnTo>
                  <a:lnTo>
                    <a:pt x="8611870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63" t="-16282" b="-1628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1111691" y="195944"/>
              <a:ext cx="2382805" cy="1699945"/>
            </a:xfrm>
            <a:custGeom>
              <a:avLst/>
              <a:gdLst/>
              <a:ahLst/>
              <a:cxnLst/>
              <a:rect l="l" t="t" r="r" b="b"/>
              <a:pathLst>
                <a:path w="2382805" h="1699945">
                  <a:moveTo>
                    <a:pt x="0" y="0"/>
                  </a:moveTo>
                  <a:lnTo>
                    <a:pt x="2382804" y="0"/>
                  </a:lnTo>
                  <a:lnTo>
                    <a:pt x="2382804" y="1699946"/>
                  </a:lnTo>
                  <a:lnTo>
                    <a:pt x="0" y="1699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0" y="8098979"/>
            <a:ext cx="18288000" cy="1867276"/>
            <a:chOff x="0" y="0"/>
            <a:chExt cx="24384000" cy="248970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42303" cy="2489702"/>
              <a:chOff x="0" y="0"/>
              <a:chExt cx="166381" cy="4917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6381" cy="491793"/>
              </a:xfrm>
              <a:custGeom>
                <a:avLst/>
                <a:gdLst/>
                <a:ahLst/>
                <a:cxnLst/>
                <a:rect l="l" t="t" r="r" b="b"/>
                <a:pathLst>
                  <a:path w="166381" h="491793">
                    <a:moveTo>
                      <a:pt x="0" y="0"/>
                    </a:moveTo>
                    <a:lnTo>
                      <a:pt x="166381" y="0"/>
                    </a:lnTo>
                    <a:lnTo>
                      <a:pt x="166381" y="491793"/>
                    </a:lnTo>
                    <a:lnTo>
                      <a:pt x="0" y="4917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66381" cy="529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541697" y="0"/>
              <a:ext cx="842303" cy="2489702"/>
              <a:chOff x="0" y="0"/>
              <a:chExt cx="166381" cy="49179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6381" cy="491793"/>
              </a:xfrm>
              <a:custGeom>
                <a:avLst/>
                <a:gdLst/>
                <a:ahLst/>
                <a:cxnLst/>
                <a:rect l="l" t="t" r="r" b="b"/>
                <a:pathLst>
                  <a:path w="166381" h="491793">
                    <a:moveTo>
                      <a:pt x="0" y="0"/>
                    </a:moveTo>
                    <a:lnTo>
                      <a:pt x="166381" y="0"/>
                    </a:lnTo>
                    <a:lnTo>
                      <a:pt x="166381" y="491793"/>
                    </a:lnTo>
                    <a:lnTo>
                      <a:pt x="0" y="4917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66381" cy="529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38882" y="0"/>
              <a:ext cx="24106237" cy="2489702"/>
              <a:chOff x="0" y="0"/>
              <a:chExt cx="4761726" cy="4917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761726" cy="491793"/>
              </a:xfrm>
              <a:custGeom>
                <a:avLst/>
                <a:gdLst/>
                <a:ahLst/>
                <a:cxnLst/>
                <a:rect l="l" t="t" r="r" b="b"/>
                <a:pathLst>
                  <a:path w="4761726" h="491793">
                    <a:moveTo>
                      <a:pt x="0" y="0"/>
                    </a:moveTo>
                    <a:lnTo>
                      <a:pt x="4761726" y="0"/>
                    </a:lnTo>
                    <a:lnTo>
                      <a:pt x="4761726" y="491793"/>
                    </a:lnTo>
                    <a:lnTo>
                      <a:pt x="0" y="4917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761726" cy="539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r>
                  <a:rPr lang="en-US" sz="1899" i="1">
                    <a:solidFill>
                      <a:srgbClr val="000000"/>
                    </a:solidFill>
                    <a:latin typeface="Arimo Italics"/>
                    <a:ea typeface="Arimo Italics"/>
                    <a:cs typeface="Arimo Italics"/>
                    <a:sym typeface="Arimo Italics"/>
                  </a:rPr>
                  <a:t>Презентація підготовлена МБФ “Українська фундація громадського здоровʼя” в рамках проєкту «Жінки. Мир. Безпека: діємо разом».</a:t>
                </a:r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i="1">
                    <a:solidFill>
                      <a:srgbClr val="000000"/>
                    </a:solidFill>
                    <a:latin typeface="Arimo Italics"/>
                    <a:ea typeface="Arimo Italics"/>
                    <a:cs typeface="Arimo Italics"/>
                    <a:sym typeface="Arimo Italics"/>
                  </a:rPr>
                  <a:t>Діяльність стала можливою завдяки підтримці Уряду Великої Британії, наданої через Міністерство закордонних справ, у справах Співдружності та розвитку Великої Британії в межах проєкту «Жінки. Мир. Безпека: діємо разом», що реалізується Український Жіночий Фонд. Інформація, що представлена в посібнику, не завжди відображає погляди Уряду Великої Британії та/або Урядова уповноважена з гендерної політики чи Українського Жіночого Фонду.​</a:t>
                </a:r>
              </a:p>
            </p:txBody>
          </p:sp>
        </p:grp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8F2A6FCF-1313-2F32-6603-688E6973C508}"/>
              </a:ext>
            </a:extLst>
          </p:cNvPr>
          <p:cNvSpPr txBox="1"/>
          <p:nvPr/>
        </p:nvSpPr>
        <p:spPr>
          <a:xfrm>
            <a:off x="629365" y="4000500"/>
            <a:ext cx="16991506" cy="13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1"/>
              </a:lnSpc>
            </a:pPr>
            <a:r>
              <a:rPr lang="uk-UA" sz="6500" b="1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mo Bold"/>
              </a:rPr>
              <a:t>Запитання, обговорення</a:t>
            </a:r>
            <a:endParaRPr lang="en-US" sz="6500" b="1" dirty="0">
              <a:solidFill>
                <a:srgbClr val="EB590C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642d5095e_0_21"/>
          <p:cNvSpPr txBox="1">
            <a:spLocks noGrp="1"/>
          </p:cNvSpPr>
          <p:nvPr>
            <p:ph type="title"/>
          </p:nvPr>
        </p:nvSpPr>
        <p:spPr>
          <a:xfrm>
            <a:off x="1078994" y="897027"/>
            <a:ext cx="15283620" cy="1431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60" tIns="82260" rIns="82260" bIns="82260" rtlCol="0" anchor="t" anchorCtr="0">
            <a:normAutofit/>
          </a:bodyPr>
          <a:lstStyle/>
          <a:p>
            <a:pPr algn="ctr"/>
            <a:r>
              <a:rPr lang="uk-UA" sz="65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АУДИТ БЕЗПЕКИ ТЕРИТОРІЙ</a:t>
            </a:r>
            <a:endParaRPr sz="6500" dirty="0">
              <a:solidFill>
                <a:srgbClr val="EB590C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" name="Google Shape;203;g2e642d5095e_0_21">
            <a:extLst>
              <a:ext uri="{FF2B5EF4-FFF2-40B4-BE49-F238E27FC236}">
                <a16:creationId xmlns:a16="http://schemas.microsoft.com/office/drawing/2014/main" id="{6EDD7D90-F531-5799-625C-07C47361ADC4}"/>
              </a:ext>
            </a:extLst>
          </p:cNvPr>
          <p:cNvSpPr txBox="1">
            <a:spLocks/>
          </p:cNvSpPr>
          <p:nvPr/>
        </p:nvSpPr>
        <p:spPr>
          <a:xfrm>
            <a:off x="1078994" y="2834079"/>
            <a:ext cx="12637006" cy="5839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60" tIns="82260" rIns="82260" bIns="82260" anchor="t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1. </a:t>
            </a:r>
            <a:r>
              <a:rPr lang="ru-RU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Законодавчі</a:t>
            </a:r>
            <a:r>
              <a:rPr lang="ru-RU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засади </a:t>
            </a:r>
            <a:r>
              <a:rPr lang="ru-RU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проведення</a:t>
            </a:r>
            <a:r>
              <a:rPr lang="ru-RU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аудиту </a:t>
            </a:r>
            <a:r>
              <a:rPr lang="ru-RU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безпеки</a:t>
            </a:r>
            <a:r>
              <a:rPr lang="ru-RU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територій</a:t>
            </a:r>
            <a:r>
              <a:rPr lang="ru-RU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uk-UA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/ </a:t>
            </a:r>
            <a:r>
              <a:rPr lang="uk-UA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укриттів</a:t>
            </a:r>
            <a:r>
              <a:rPr lang="uk-UA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/ транспорту</a:t>
            </a:r>
            <a:endParaRPr lang="ru-RU" sz="47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925830" indent="-925830">
              <a:buAutoNum type="arabicPeriod"/>
            </a:pPr>
            <a:endParaRPr lang="ru-RU" sz="47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uk-UA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2. Типові проблеми щодо безпеки. Контекст гендерної чутливості та </a:t>
            </a:r>
            <a:r>
              <a:rPr lang="uk-UA" sz="47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інклюзивності</a:t>
            </a:r>
            <a:endParaRPr lang="uk-UA" sz="47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endParaRPr lang="uk-UA" sz="47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uk-UA" sz="47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3. Організація та порядок проведення аудиту безпеки</a:t>
            </a:r>
            <a:br>
              <a:rPr lang="ru-RU" sz="47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br>
              <a:rPr lang="ru-RU" sz="324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632BBE2-7824-403D-D0BF-22FE5397D115}"/>
              </a:ext>
            </a:extLst>
          </p:cNvPr>
          <p:cNvSpPr/>
          <p:nvPr/>
        </p:nvSpPr>
        <p:spPr>
          <a:xfrm>
            <a:off x="14325600" y="3390900"/>
            <a:ext cx="3440906" cy="3276600"/>
          </a:xfrm>
          <a:custGeom>
            <a:avLst/>
            <a:gdLst/>
            <a:ahLst/>
            <a:cxnLst/>
            <a:rect l="l" t="t" r="r" b="b"/>
            <a:pathLst>
              <a:path w="1993106" h="2057400">
                <a:moveTo>
                  <a:pt x="0" y="0"/>
                </a:moveTo>
                <a:lnTo>
                  <a:pt x="1993106" y="0"/>
                </a:lnTo>
                <a:lnTo>
                  <a:pt x="199310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285B7D87-5F67-AA64-8284-189267D9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642d5095e_0_21">
            <a:extLst>
              <a:ext uri="{FF2B5EF4-FFF2-40B4-BE49-F238E27FC236}">
                <a16:creationId xmlns:a16="http://schemas.microsoft.com/office/drawing/2014/main" id="{E9F28C48-5D00-7741-6070-2C09D66E95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8994" y="897027"/>
            <a:ext cx="15283620" cy="1431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60" tIns="82260" rIns="82260" bIns="82260" rtlCol="0" anchor="t" anchorCtr="0">
            <a:normAutofit/>
          </a:bodyPr>
          <a:lstStyle/>
          <a:p>
            <a:pPr algn="ctr"/>
            <a:r>
              <a:rPr lang="uk-UA" sz="65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МЕТА АУДИТУ БЕЗПЕКИ</a:t>
            </a:r>
            <a:endParaRPr sz="6500" dirty="0">
              <a:solidFill>
                <a:srgbClr val="EB590C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4" name="Google Shape;204;g2e642d5095e_0_21">
            <a:extLst>
              <a:ext uri="{FF2B5EF4-FFF2-40B4-BE49-F238E27FC236}">
                <a16:creationId xmlns:a16="http://schemas.microsoft.com/office/drawing/2014/main" id="{80D31D34-B93F-4E66-05E1-20E10599F6A8}"/>
              </a:ext>
            </a:extLst>
          </p:cNvPr>
          <p:cNvSpPr txBox="1"/>
          <p:nvPr/>
        </p:nvSpPr>
        <p:spPr>
          <a:xfrm>
            <a:off x="-685800" y="1593148"/>
            <a:ext cx="15537420" cy="9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65" tIns="164565" rIns="164565" bIns="164565" anchor="t" anchorCtr="0">
            <a:spAutoFit/>
          </a:bodyPr>
          <a:lstStyle/>
          <a:p>
            <a:pPr marL="822960" indent="-605790">
              <a:buClr>
                <a:srgbClr val="000000"/>
              </a:buClr>
              <a:buSzPts val="1700"/>
              <a:buFont typeface="Calibri"/>
              <a:buChar char="❏"/>
            </a:pPr>
            <a:endParaRPr sz="41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03;g2e642d5095e_0_21">
            <a:extLst>
              <a:ext uri="{FF2B5EF4-FFF2-40B4-BE49-F238E27FC236}">
                <a16:creationId xmlns:a16="http://schemas.microsoft.com/office/drawing/2014/main" id="{9EE064F4-6A2E-4386-9145-6E493E5EA47D}"/>
              </a:ext>
            </a:extLst>
          </p:cNvPr>
          <p:cNvSpPr txBox="1">
            <a:spLocks/>
          </p:cNvSpPr>
          <p:nvPr/>
        </p:nvSpPr>
        <p:spPr>
          <a:xfrm>
            <a:off x="1227127" y="2582841"/>
            <a:ext cx="15283620" cy="461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60" tIns="82260" rIns="82260" bIns="8226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571500">
              <a:buSzPts val="1000"/>
              <a:buFont typeface="Wingdings" panose="05000000000000000000" pitchFamily="2" charset="2"/>
              <a:buChar char="ü"/>
              <a:tabLst>
                <a:tab pos="822960" algn="l"/>
              </a:tabLst>
            </a:pP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Оцінити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безпечність</a:t>
            </a:r>
            <a:r>
              <a:rPr lang="uk-UA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і доступність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територій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/ </a:t>
            </a:r>
            <a:r>
              <a:rPr lang="uk-UA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укриттів</a:t>
            </a:r>
            <a:r>
              <a:rPr lang="uk-UA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/ транспорту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з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урахуванням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потреб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різних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груп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населення</a:t>
            </a:r>
            <a:endParaRPr lang="uk-UA" sz="39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617220" indent="-617220">
              <a:buSzPts val="1000"/>
              <a:buFont typeface="Wingdings" panose="05000000000000000000" pitchFamily="2" charset="2"/>
              <a:buChar char="ü"/>
              <a:tabLst>
                <a:tab pos="822960" algn="l"/>
              </a:tabLst>
            </a:pPr>
            <a:endParaRPr lang="en-GB" sz="39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571500" indent="-571500">
              <a:buSzPts val="1000"/>
              <a:buFont typeface="Wingdings" panose="05000000000000000000" pitchFamily="2" charset="2"/>
              <a:buChar char="ü"/>
              <a:tabLst>
                <a:tab pos="822960" algn="l"/>
              </a:tabLst>
            </a:pP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Визначити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основні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проблеми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та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розробити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рішення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для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їх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усунення</a:t>
            </a:r>
            <a:endParaRPr lang="uk-UA" sz="39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617220" indent="-617220">
              <a:buSzPts val="1000"/>
              <a:buFont typeface="Wingdings" panose="05000000000000000000" pitchFamily="2" charset="2"/>
              <a:buChar char="ü"/>
              <a:tabLst>
                <a:tab pos="822960" algn="l"/>
              </a:tabLst>
            </a:pPr>
            <a:endParaRPr lang="uk-UA" sz="39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571500" indent="-571500">
              <a:buSzPts val="1000"/>
              <a:buFont typeface="Wingdings" panose="05000000000000000000" pitchFamily="2" charset="2"/>
              <a:buChar char="ü"/>
              <a:tabLst>
                <a:tab pos="822960" algn="l"/>
              </a:tabLst>
            </a:pP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Забезпечити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прозорість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та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відповідність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законодавчим</a:t>
            </a:r>
            <a:r>
              <a:rPr lang="en-GB" sz="39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GB" sz="3900" b="0" dirty="0" err="1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нормам</a:t>
            </a:r>
            <a:br>
              <a:rPr lang="ru-RU" sz="5400" dirty="0"/>
            </a:br>
            <a:br>
              <a:rPr lang="ru-RU" sz="324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83837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94393"/>
            <a:ext cx="16992600" cy="1405053"/>
          </a:xfrm>
        </p:spPr>
        <p:txBody>
          <a:bodyPr>
            <a:noAutofit/>
          </a:bodyPr>
          <a:lstStyle/>
          <a:p>
            <a:pPr algn="ctr"/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ЗАКОНОДАВЧІ ЗАСАДИ БЕЗПЕКИ НА ТРАНСПОРТІ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6711" y="1458581"/>
            <a:ext cx="61019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4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МІЖНАРОДНІ СТАНДАРТИ: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9258" y="1458581"/>
            <a:ext cx="738954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4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НАЦІОНАЛЬНЕ ЗАКОНОДАВСТВО: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1" y="2199920"/>
            <a:ext cx="721260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Чиказька конвенція 1944 року;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Гаазька конвенція 1970 року;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Конвенція про міжнародні залізничні перевезення від 1980 року та Протокол змін  від 1999 року;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Конвенція ООН про дорожній рух Конвенція про дорожні знаки та сигнали (Віденська конвенція) 1968 року;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Міжнародна конвенція з охорони людського життя на морі 1974 р.;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Міжнародна конвенція про запобігання забрудненню з суден 1973 р. із змінами, внесеними Протоколом 1978 р. до неї;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Міжнародна конвенція про пошук і рятування на морі 1979 р.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;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Міжнародна конвенція з охорони людського життя на морі;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Міжнародна конвенція про запобігання забрудненню з суден 1973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0908" y="2199922"/>
            <a:ext cx="75471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Закони України:</a:t>
            </a:r>
            <a:r>
              <a:rPr lang="uk-UA" sz="2400" i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 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«Про транспорт», 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«Про автомобільний транспорт», 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«Про міський електричний транспорт», 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Кодекс торговельного мореплавства України;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Водний кодекс України;</a:t>
            </a:r>
          </a:p>
          <a:p>
            <a:pPr marL="756000" indent="-514350">
              <a:buFont typeface="Arial" panose="020B0604020202020204" pitchFamily="34" charset="0"/>
              <a:buChar char="•"/>
            </a:pPr>
            <a:r>
              <a:rPr lang="ru-RU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Кодекс </a:t>
            </a: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торгівельного мореплавства України;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Правила надання населенню послуг з перевезень міським електротранспортом;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Правила надання послуг пасажирського автомобільного транспорту;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Наказ Міністерства транспорту України від 04.11.2003 № 854 «Про затвердження нормативно-правових актів з питань безпеки руху на метрополітенах України»</a:t>
            </a:r>
          </a:p>
        </p:txBody>
      </p:sp>
    </p:spTree>
    <p:extLst>
      <p:ext uri="{BB962C8B-B14F-4D97-AF65-F5344CB8AC3E}">
        <p14:creationId xmlns:p14="http://schemas.microsoft.com/office/powerpoint/2010/main" val="325886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602" y="570762"/>
            <a:ext cx="14653998" cy="1749985"/>
          </a:xfrm>
        </p:spPr>
        <p:txBody>
          <a:bodyPr>
            <a:noAutofit/>
          </a:bodyPr>
          <a:lstStyle/>
          <a:p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Типові проблеми громадських просторів</a:t>
            </a:r>
            <a:b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Контекст гендерної чутливості та </a:t>
            </a:r>
            <a:r>
              <a:rPr lang="uk-UA" sz="5000" dirty="0" err="1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інклюзивності</a:t>
            </a:r>
            <a:b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endParaRPr lang="uk-UA" sz="5000" dirty="0">
              <a:solidFill>
                <a:srgbClr val="EB590C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719602" y="2320747"/>
            <a:ext cx="8862798" cy="6764731"/>
          </a:xfrm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uk-UA" b="0" dirty="0"/>
              <a:t>1️⃣ Недостатнє освітлення у вечірній час</a:t>
            </a:r>
            <a:endParaRPr lang="en-US" b="0" dirty="0"/>
          </a:p>
          <a:p>
            <a:pPr marL="228600" indent="0">
              <a:buNone/>
            </a:pPr>
            <a:br>
              <a:rPr lang="uk-UA" b="0" dirty="0"/>
            </a:br>
            <a:r>
              <a:rPr lang="en-GB" b="0" dirty="0"/>
              <a:t>📌 </a:t>
            </a:r>
            <a:r>
              <a:rPr lang="uk-UA" b="0" dirty="0"/>
              <a:t>Проблема: У </a:t>
            </a:r>
            <a:r>
              <a:rPr lang="uk-UA" b="0" dirty="0" err="1"/>
              <a:t>слабоосвітлених</a:t>
            </a:r>
            <a:r>
              <a:rPr lang="uk-UA" b="0" dirty="0"/>
              <a:t> районах жінки і дівчата частіше почуваються в небезпеці, що обмежує їхню мобільність та доступ до громадських просторів.</a:t>
            </a:r>
            <a:br>
              <a:rPr lang="uk-UA" b="0" dirty="0"/>
            </a:br>
            <a:r>
              <a:rPr lang="en-GB" b="0" dirty="0"/>
              <a:t>📌 </a:t>
            </a:r>
            <a:r>
              <a:rPr lang="uk-UA" b="0" dirty="0"/>
              <a:t>Наслідки: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0" dirty="0"/>
              <a:t>Збільшення рівня тривожності та ризику насильства за ознакою статі.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0" dirty="0"/>
              <a:t>Обмеження доступу до навчальних та робочих місць у вечірній час.</a:t>
            </a:r>
            <a:endParaRPr lang="en-US" b="0" dirty="0"/>
          </a:p>
          <a:p>
            <a:pPr marL="228600" indent="0">
              <a:buNone/>
            </a:pPr>
            <a:r>
              <a:rPr lang="en-GB" b="0" dirty="0"/>
              <a:t>📌 </a:t>
            </a:r>
            <a:r>
              <a:rPr lang="uk-UA" b="0" dirty="0"/>
              <a:t>Приклад: У районі </a:t>
            </a:r>
            <a:r>
              <a:rPr lang="en-GB" b="0" dirty="0"/>
              <a:t>X </a:t>
            </a:r>
            <a:r>
              <a:rPr lang="uk-UA" b="0" dirty="0"/>
              <a:t>лише 30% вулиць мають належне освітлення, що змушує жінок уникати пересування у темний час доби.</a:t>
            </a:r>
          </a:p>
          <a:p>
            <a:pPr marL="228600" indent="0">
              <a:buNone/>
            </a:pP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indent="-617220" algn="just">
              <a:lnSpc>
                <a:spcPct val="107000"/>
              </a:lnSpc>
              <a:spcBef>
                <a:spcPts val="360"/>
              </a:spcBef>
              <a:spcAft>
                <a:spcPts val="360"/>
              </a:spcAft>
              <a:tabLst>
                <a:tab pos="822960" algn="l"/>
              </a:tabLst>
            </a:pPr>
            <a:endParaRPr lang="uk-UA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743005F-46A0-7DF3-61BB-ED4428A65A2D}"/>
              </a:ext>
            </a:extLst>
          </p:cNvPr>
          <p:cNvGrpSpPr/>
          <p:nvPr/>
        </p:nvGrpSpPr>
        <p:grpSpPr>
          <a:xfrm>
            <a:off x="11887200" y="2171700"/>
            <a:ext cx="6248400" cy="7966253"/>
            <a:chOff x="0" y="0"/>
            <a:chExt cx="1416645" cy="159372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471A8B8-31CF-47C6-B547-FB6812852D6A}"/>
                </a:ext>
              </a:extLst>
            </p:cNvPr>
            <p:cNvSpPr/>
            <p:nvPr/>
          </p:nvSpPr>
          <p:spPr>
            <a:xfrm>
              <a:off x="0" y="0"/>
              <a:ext cx="1416645" cy="1593725"/>
            </a:xfrm>
            <a:custGeom>
              <a:avLst/>
              <a:gdLst/>
              <a:ahLst/>
              <a:cxnLst/>
              <a:rect l="l" t="t" r="r" b="b"/>
              <a:pathLst>
                <a:path w="1416645" h="159372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4905" r="-3490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8235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B0819-B6DC-938A-D87F-0CE4F4260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671AF-9F30-D594-A412-ADDF31AC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18" y="570762"/>
            <a:ext cx="14958798" cy="1749985"/>
          </a:xfrm>
        </p:spPr>
        <p:txBody>
          <a:bodyPr>
            <a:noAutofit/>
          </a:bodyPr>
          <a:lstStyle/>
          <a:p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Типові проблеми громадських просторів</a:t>
            </a:r>
            <a:b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Контекст гендерної чутливості та </a:t>
            </a:r>
            <a:r>
              <a:rPr lang="uk-UA" sz="5000" dirty="0" err="1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інклюзивності</a:t>
            </a:r>
            <a:br>
              <a:rPr lang="uk-UA" sz="4320" dirty="0"/>
            </a:br>
            <a:endParaRPr lang="uk-UA" sz="432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FEBB96-5486-DC9E-F66A-70F4A360B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9602" y="2320747"/>
            <a:ext cx="13371480" cy="6764731"/>
          </a:xfrm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uk-UA" b="0" dirty="0"/>
              <a:t>2️⃣ Недостатня доступність для маломобільних груп</a:t>
            </a:r>
            <a:br>
              <a:rPr lang="uk-UA" b="0" dirty="0"/>
            </a:br>
            <a:endParaRPr lang="en-US" b="0" dirty="0"/>
          </a:p>
          <a:p>
            <a:pPr marL="228600" indent="0">
              <a:buNone/>
            </a:pPr>
            <a:r>
              <a:rPr lang="en-GB" b="0" dirty="0"/>
              <a:t>📌 </a:t>
            </a:r>
            <a:r>
              <a:rPr lang="uk-UA" b="0" dirty="0"/>
              <a:t>Проблема: Люди з інвалідністю та маломобільні групи стикаються з численними бар’єрами під час пересування громадськими просторами.</a:t>
            </a:r>
            <a:endParaRPr lang="en-US" b="0" dirty="0"/>
          </a:p>
          <a:p>
            <a:pPr marL="228600" indent="0">
              <a:buNone/>
            </a:pPr>
            <a:br>
              <a:rPr lang="uk-UA" b="0" dirty="0"/>
            </a:br>
            <a:r>
              <a:rPr lang="en-GB" b="0" dirty="0"/>
              <a:t>📌 </a:t>
            </a:r>
            <a:r>
              <a:rPr lang="uk-UA" b="0" dirty="0"/>
              <a:t>Наслідки: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0" dirty="0"/>
              <a:t>Відсутність пандусів, ліфтів, тактильних плит та з’їздів унеможливлює самостійне пересування.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0" dirty="0"/>
              <a:t>Відсутність адаптованих громадських туалетів та </a:t>
            </a:r>
            <a:r>
              <a:rPr lang="uk-UA" b="0" dirty="0" err="1"/>
              <a:t>укриттів</a:t>
            </a:r>
            <a:r>
              <a:rPr lang="uk-UA" b="0" dirty="0"/>
              <a:t>.</a:t>
            </a:r>
            <a:endParaRPr lang="en-US" b="0" dirty="0"/>
          </a:p>
          <a:p>
            <a:pPr marL="228600" indent="0">
              <a:buNone/>
            </a:pPr>
            <a:endParaRPr lang="en-US" b="0" dirty="0"/>
          </a:p>
          <a:p>
            <a:pPr marL="228600" indent="0">
              <a:buNone/>
            </a:pPr>
            <a:r>
              <a:rPr lang="en-GB" b="0" dirty="0"/>
              <a:t>📌 </a:t>
            </a:r>
            <a:r>
              <a:rPr lang="uk-UA" b="0" dirty="0"/>
              <a:t>Приклад: Лише 40% адміністративних будівель у місті </a:t>
            </a:r>
            <a:r>
              <a:rPr lang="en-GB" b="0" dirty="0"/>
              <a:t>Y </a:t>
            </a:r>
            <a:r>
              <a:rPr lang="uk-UA" b="0" dirty="0"/>
              <a:t>обладнані пандусами, проте більшість із них не відповідає вимогам доступності.</a:t>
            </a:r>
          </a:p>
          <a:p>
            <a:pPr marL="228600" indent="0">
              <a:buNone/>
            </a:pP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indent="-617220" algn="just">
              <a:lnSpc>
                <a:spcPct val="107000"/>
              </a:lnSpc>
              <a:spcBef>
                <a:spcPts val="360"/>
              </a:spcBef>
              <a:spcAft>
                <a:spcPts val="360"/>
              </a:spcAft>
              <a:tabLst>
                <a:tab pos="822960" algn="l"/>
              </a:tabLst>
            </a:pPr>
            <a:endParaRPr lang="uk-UA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8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5848C-E892-90D5-A217-9CE59980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C2A03-049E-F400-D025-78A3A1E5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689" y="257642"/>
            <a:ext cx="13963774" cy="1154799"/>
          </a:xfrm>
        </p:spPr>
        <p:txBody>
          <a:bodyPr>
            <a:noAutofit/>
          </a:bodyPr>
          <a:lstStyle/>
          <a:p>
            <a:pPr algn="just"/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Виклики війни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139CCD-9EFC-8DDE-2D8C-E74D0C57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7460" y="1406998"/>
            <a:ext cx="14378940" cy="8309241"/>
          </a:xfrm>
        </p:spPr>
        <p:txBody>
          <a:bodyPr>
            <a:noAutofit/>
          </a:bodyPr>
          <a:lstStyle/>
          <a:p>
            <a:pPr marL="617220" indent="-617220">
              <a:spcBef>
                <a:spcPts val="360"/>
              </a:spcBef>
              <a:spcAft>
                <a:spcPts val="360"/>
              </a:spcAft>
              <a:buFont typeface="Wingdings" panose="05000000000000000000" pitchFamily="2" charset="2"/>
              <a:buChar char="v"/>
              <a:tabLst>
                <a:tab pos="822960" algn="l"/>
              </a:tabLst>
            </a:pPr>
            <a:r>
              <a:rPr lang="uk-UA" sz="3240" b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Розмінування територій – наявність мін, вибухонебезпечних предметів, нерозірваних снарядів. </a:t>
            </a:r>
          </a:p>
          <a:p>
            <a:pPr marL="617220" indent="-617220">
              <a:spcBef>
                <a:spcPts val="360"/>
              </a:spcBef>
              <a:spcAft>
                <a:spcPts val="360"/>
              </a:spcAft>
              <a:buFont typeface="Wingdings" panose="05000000000000000000" pitchFamily="2" charset="2"/>
              <a:buChar char="v"/>
              <a:tabLst>
                <a:tab pos="822960" algn="l"/>
              </a:tabLst>
            </a:pPr>
            <a:r>
              <a:rPr lang="uk-UA" sz="3240" b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Оголошення про небезпеку – ефективність системи сповіщення про повітряні тривоги, ракетні удари або техногенні аварії. </a:t>
            </a:r>
          </a:p>
          <a:p>
            <a:pPr marL="617220" indent="-617220">
              <a:spcBef>
                <a:spcPts val="360"/>
              </a:spcBef>
              <a:spcAft>
                <a:spcPts val="360"/>
              </a:spcAft>
              <a:buFont typeface="Wingdings" panose="05000000000000000000" pitchFamily="2" charset="2"/>
              <a:buChar char="v"/>
              <a:tabLst>
                <a:tab pos="822960" algn="l"/>
              </a:tabLst>
            </a:pPr>
            <a:r>
              <a:rPr lang="uk-UA" sz="3240" b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Забруднення довкілля:</a:t>
            </a:r>
            <a:endParaRPr lang="en-GB" sz="3240" b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7310" lvl="1" indent="-514350">
              <a:spcBef>
                <a:spcPts val="360"/>
              </a:spcBef>
              <a:spcAft>
                <a:spcPts val="360"/>
              </a:spcAft>
              <a:buFont typeface="Symbol" panose="05050102010706020507" pitchFamily="18" charset="2"/>
              <a:buChar char=""/>
            </a:pPr>
            <a:r>
              <a:rPr lang="uk-UA" sz="324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Забруднення повітря через обстріли, пожежі, вибухи хімічних об’єктів.</a:t>
            </a: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7310" lvl="1" indent="-514350">
              <a:spcBef>
                <a:spcPts val="360"/>
              </a:spcBef>
              <a:spcAft>
                <a:spcPts val="360"/>
              </a:spcAft>
              <a:buFont typeface="Symbol" panose="05050102010706020507" pitchFamily="18" charset="2"/>
              <a:buChar char=""/>
            </a:pPr>
            <a:r>
              <a:rPr lang="uk-UA" sz="324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Забруднення води через руйнування інфраструктури водопостачання, зокрема у зонах бойових дій.</a:t>
            </a: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AB2BB8C-105B-9D82-AFF2-6072142D6F28}"/>
              </a:ext>
            </a:extLst>
          </p:cNvPr>
          <p:cNvGrpSpPr/>
          <p:nvPr/>
        </p:nvGrpSpPr>
        <p:grpSpPr>
          <a:xfrm>
            <a:off x="11506200" y="5561618"/>
            <a:ext cx="6271759" cy="4373136"/>
            <a:chOff x="0" y="0"/>
            <a:chExt cx="1099895" cy="766928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6F531DC-FB1F-9EDF-E1C8-1F4EF625E27E}"/>
                </a:ext>
              </a:extLst>
            </p:cNvPr>
            <p:cNvSpPr/>
            <p:nvPr/>
          </p:nvSpPr>
          <p:spPr>
            <a:xfrm>
              <a:off x="0" y="0"/>
              <a:ext cx="1099895" cy="766928"/>
            </a:xfrm>
            <a:custGeom>
              <a:avLst/>
              <a:gdLst/>
              <a:ahLst/>
              <a:cxnLst/>
              <a:rect l="l" t="t" r="r" b="b"/>
              <a:pathLst>
                <a:path w="1099895" h="766928">
                  <a:moveTo>
                    <a:pt x="0" y="0"/>
                  </a:moveTo>
                  <a:lnTo>
                    <a:pt x="1099895" y="0"/>
                  </a:lnTo>
                  <a:lnTo>
                    <a:pt x="1099895" y="766928"/>
                  </a:lnTo>
                  <a:lnTo>
                    <a:pt x="0" y="766928"/>
                  </a:lnTo>
                  <a:close/>
                </a:path>
              </a:pathLst>
            </a:custGeom>
            <a:blipFill>
              <a:blip r:embed="rId2"/>
              <a:stretch>
                <a:fillRect l="-2426" r="-2426"/>
              </a:stretch>
            </a:blipFill>
          </p:spPr>
        </p:sp>
      </p:grpSp>
      <p:sp>
        <p:nvSpPr>
          <p:cNvPr id="6" name="Місце для тексту 2">
            <a:extLst>
              <a:ext uri="{FF2B5EF4-FFF2-40B4-BE49-F238E27FC236}">
                <a16:creationId xmlns:a16="http://schemas.microsoft.com/office/drawing/2014/main" id="{887A9020-DC8D-B313-3828-AB5043D6255C}"/>
              </a:ext>
            </a:extLst>
          </p:cNvPr>
          <p:cNvSpPr txBox="1">
            <a:spLocks/>
          </p:cNvSpPr>
          <p:nvPr/>
        </p:nvSpPr>
        <p:spPr>
          <a:xfrm>
            <a:off x="2537460" y="5868139"/>
            <a:ext cx="8968740" cy="3848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L="822960" lvl="0" indent="-59436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itchFamily="34" charset="0"/>
              <a:buChar char="•"/>
              <a:defRPr sz="2880" b="1" kern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45920" lvl="1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68880" lvl="2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lvl="3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lvl="4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37760" lvl="5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720" lvl="6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583680" lvl="7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06640" lvl="8" indent="-617220" algn="l" defTabSz="914400" rtl="0" eaLnBrk="1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uk-UA" sz="3240" b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 інфраструктури:</a:t>
            </a:r>
            <a:endParaRPr lang="en-GB" sz="3240" b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uk-UA" sz="324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 доріг і сполучень, які впливають на мобільність населення.</a:t>
            </a: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uk-UA" sz="324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 зони, пов’язані з руйнуванням об’єктів інфраструктури.</a:t>
            </a:r>
          </a:p>
          <a:p>
            <a:pPr marL="0" lvl="1" indent="-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uk-UA" sz="324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Інклюзивність</a:t>
            </a:r>
            <a:r>
              <a:rPr lang="uk-UA" sz="324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доступність </a:t>
            </a:r>
            <a:r>
              <a:rPr lang="uk-UA" sz="324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indent="-617220">
              <a:spcBef>
                <a:spcPts val="360"/>
              </a:spcBef>
              <a:spcAft>
                <a:spcPts val="360"/>
              </a:spcAft>
              <a:buFont typeface="Wingdings" panose="05000000000000000000" pitchFamily="2" charset="2"/>
              <a:buChar char="v"/>
              <a:tabLst>
                <a:tab pos="822960" algn="l"/>
              </a:tabLst>
            </a:pPr>
            <a:endParaRPr lang="en-GB" sz="324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9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74C31-041B-4041-89A9-E335C1B1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064" y="330951"/>
            <a:ext cx="13177336" cy="77630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1440"/>
              </a:spcAft>
            </a:pPr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Алгоритм проведення аудиту</a:t>
            </a:r>
            <a:endParaRPr lang="uk-UA" sz="5000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B005CB7-8549-4C49-BA26-1243D7361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846099"/>
              </p:ext>
            </p:extLst>
          </p:nvPr>
        </p:nvGraphicFramePr>
        <p:xfrm>
          <a:off x="1150482" y="1612478"/>
          <a:ext cx="16527917" cy="756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422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A2F72-CEE7-CE11-648B-D3FA63FD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6B658-1630-87BE-5373-A0AB1C34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064" y="330951"/>
            <a:ext cx="13177336" cy="77630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1440"/>
              </a:spcAft>
            </a:pPr>
            <a:r>
              <a:rPr lang="uk-UA" sz="5000" dirty="0">
                <a:solidFill>
                  <a:srgbClr val="EB590C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Склад робочої групи</a:t>
            </a:r>
            <a:endParaRPr lang="uk-UA" sz="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4C7B6-200D-0BB2-E068-50F187691749}"/>
              </a:ext>
            </a:extLst>
          </p:cNvPr>
          <p:cNvSpPr txBox="1"/>
          <p:nvPr/>
        </p:nvSpPr>
        <p:spPr>
          <a:xfrm>
            <a:off x="1143001" y="1409700"/>
            <a:ext cx="10668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Включити до РГ: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керівників (центральних органів влади</a:t>
            </a:r>
            <a:r>
              <a:rPr lang="en-US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/</a:t>
            </a:r>
            <a:r>
              <a:rPr lang="en-US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місцевих органів влади</a:t>
            </a:r>
            <a:r>
              <a:rPr lang="en-US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/ посадових осіб місцевого самоврядування)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фахівців структурних підрозділів з питань містобудування та архітектури, соціального захисту населення, освіти та науки, цивільного захисту, охорони здоров’я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фахівців територіальних органів та місцевих підрозділів ДСН</a:t>
            </a:r>
            <a:r>
              <a:rPr lang="en-US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uk-UA" sz="30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Держпродспоживслужби</a:t>
            </a:r>
            <a:endParaRPr lang="uk-UA" sz="3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експертів з питань гендерної рівності (можливе долучення експертів з Мережі радників і радниць з гендерних питань)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представників/</a:t>
            </a:r>
            <a:r>
              <a:rPr lang="uk-UA" sz="30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ць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громадських організацій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представників/</a:t>
            </a:r>
            <a:r>
              <a:rPr lang="uk-UA" sz="30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ць</a:t>
            </a:r>
            <a:r>
              <a:rPr lang="uk-UA" sz="3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громади, на території якої здійснюється аудит безпеки (особи з інвалідністю тощо)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8BF69C8-293D-5A9E-253C-C69AC698AA66}"/>
              </a:ext>
            </a:extLst>
          </p:cNvPr>
          <p:cNvGrpSpPr/>
          <p:nvPr/>
        </p:nvGrpSpPr>
        <p:grpSpPr>
          <a:xfrm>
            <a:off x="12192000" y="2095500"/>
            <a:ext cx="5867400" cy="6096000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9B429C2-8763-3E49-F16D-829C15DFAE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5046" b="-2504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37188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44">
  <a:themeElements>
    <a:clrScheme name="УЖФ 3">
      <a:dk1>
        <a:srgbClr val="424242"/>
      </a:dk1>
      <a:lt1>
        <a:srgbClr val="FEFFFF"/>
      </a:lt1>
      <a:dk2>
        <a:srgbClr val="5E5E5E"/>
      </a:dk2>
      <a:lt2>
        <a:srgbClr val="EAEAEA"/>
      </a:lt2>
      <a:accent1>
        <a:srgbClr val="E9570B"/>
      </a:accent1>
      <a:accent2>
        <a:srgbClr val="E07C20"/>
      </a:accent2>
      <a:accent3>
        <a:srgbClr val="0D6D31"/>
      </a:accent3>
      <a:accent4>
        <a:srgbClr val="7DB940"/>
      </a:accent4>
      <a:accent5>
        <a:srgbClr val="8D2925"/>
      </a:accent5>
      <a:accent6>
        <a:srgbClr val="000000"/>
      </a:accent6>
      <a:hlink>
        <a:srgbClr val="074283"/>
      </a:hlink>
      <a:folHlink>
        <a:srgbClr val="0053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1076</Words>
  <Application>Microsoft Office PowerPoint</Application>
  <PresentationFormat>Custom</PresentationFormat>
  <Paragraphs>145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Arimo Bold</vt:lpstr>
      <vt:lpstr>Arimo Italics</vt:lpstr>
      <vt:lpstr>Arimo</vt:lpstr>
      <vt:lpstr>Courier New</vt:lpstr>
      <vt:lpstr>Times New Roman</vt:lpstr>
      <vt:lpstr>Calibri</vt:lpstr>
      <vt:lpstr>Wingdings</vt:lpstr>
      <vt:lpstr>Arial</vt:lpstr>
      <vt:lpstr>Symbol</vt:lpstr>
      <vt:lpstr>Office Theme</vt:lpstr>
      <vt:lpstr>Presentation44</vt:lpstr>
      <vt:lpstr>PowerPoint Presentation</vt:lpstr>
      <vt:lpstr>АУДИТ БЕЗПЕКИ ТЕРИТОРІЙ</vt:lpstr>
      <vt:lpstr>МЕТА АУДИТУ БЕЗПЕКИ</vt:lpstr>
      <vt:lpstr>ЗАКОНОДАВЧІ ЗАСАДИ БЕЗПЕКИ НА ТРАНСПОРТІ</vt:lpstr>
      <vt:lpstr>Типові проблеми громадських просторів Контекст гендерної чутливості та інклюзивності </vt:lpstr>
      <vt:lpstr>Типові проблеми громадських просторів Контекст гендерної чутливості та інклюзивності </vt:lpstr>
      <vt:lpstr>Виклики війни</vt:lpstr>
      <vt:lpstr>Алгоритм проведення аудиту</vt:lpstr>
      <vt:lpstr>Склад робочої групи</vt:lpstr>
      <vt:lpstr>Вивчення обраного об’єкту аудиту (укриття) </vt:lpstr>
      <vt:lpstr>PowerPoint Presentation</vt:lpstr>
      <vt:lpstr>PowerPoint Presentation</vt:lpstr>
      <vt:lpstr>ПІДГОТОВКА ВИСНОВКІВ ТА РЕКОМЕНДАЦІЙ</vt:lpstr>
      <vt:lpstr>Прийняття рішень за результатами здійсненого аудиту безпеки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підготовлена в рамках проєкту «Жінки. Мир. Безпека: діємо разом». Ця публікація стала можливою завдяки підтримці Уряду Великої Британії, наданої через Міністерство закордонних справ, у справах Співдружності та розвитку Великої Британії в межах</dc:title>
  <cp:lastModifiedBy>Misha Koriukalov</cp:lastModifiedBy>
  <cp:revision>3</cp:revision>
  <dcterms:created xsi:type="dcterms:W3CDTF">2006-08-16T00:00:00Z</dcterms:created>
  <dcterms:modified xsi:type="dcterms:W3CDTF">2025-11-06T06:44:54Z</dcterms:modified>
  <dc:identifier>DAG1SSan0tk</dc:identifier>
</cp:coreProperties>
</file>