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99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7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31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0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4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60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58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73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9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034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98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CB3F-F6FC-4BB1-9393-8DF741F8CBF7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E596-DFA5-4927-8E81-E125E976AD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13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8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2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4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8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6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User-DIVP2</dc:creator>
  <cp:lastModifiedBy>User-DIVP2</cp:lastModifiedBy>
  <cp:revision>1</cp:revision>
  <dcterms:created xsi:type="dcterms:W3CDTF">2017-05-24T14:31:11Z</dcterms:created>
  <dcterms:modified xsi:type="dcterms:W3CDTF">2017-05-24T14:31:34Z</dcterms:modified>
</cp:coreProperties>
</file>