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64" r:id="rId2"/>
    <p:sldId id="260" r:id="rId3"/>
    <p:sldId id="265" r:id="rId4"/>
    <p:sldId id="266" r:id="rId5"/>
    <p:sldId id="257" r:id="rId6"/>
    <p:sldId id="261" r:id="rId7"/>
    <p:sldId id="263" r:id="rId8"/>
    <p:sldId id="267" r:id="rId9"/>
    <p:sldId id="258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2EFFA"/>
    <a:srgbClr val="DEE87E"/>
    <a:srgbClr val="D1F10F"/>
    <a:srgbClr val="FF5050"/>
    <a:srgbClr val="F5A7FB"/>
    <a:srgbClr val="9A92D4"/>
    <a:srgbClr val="BFDBAF"/>
    <a:srgbClr val="CCBEC5"/>
    <a:srgbClr val="F183F9"/>
    <a:srgbClr val="0099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9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9EAA6-6122-4165-AD6D-FDFBAED9E471}" type="doc">
      <dgm:prSet loTypeId="urn:microsoft.com/office/officeart/2005/8/layout/radial4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B5280E-238A-4355-BF9D-0172C102D5F5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Облікові документи встановленої форми</a:t>
          </a:r>
          <a:endParaRPr lang="ru-RU" dirty="0">
            <a:solidFill>
              <a:schemeClr val="tx1"/>
            </a:solidFill>
          </a:endParaRPr>
        </a:p>
      </dgm:t>
    </dgm:pt>
    <dgm:pt modelId="{AA5D1C53-2EAA-4F16-879F-B01B69233199}" type="parTrans" cxnId="{89C336F9-75E6-4E89-8B7B-3F7F42BD81DF}">
      <dgm:prSet/>
      <dgm:spPr/>
      <dgm:t>
        <a:bodyPr/>
        <a:lstStyle/>
        <a:p>
          <a:endParaRPr lang="ru-RU"/>
        </a:p>
      </dgm:t>
    </dgm:pt>
    <dgm:pt modelId="{A7D6F8E9-3EAF-43F4-84A8-67D18E645E2F}" type="sibTrans" cxnId="{89C336F9-75E6-4E89-8B7B-3F7F42BD81DF}">
      <dgm:prSet/>
      <dgm:spPr/>
      <dgm:t>
        <a:bodyPr/>
        <a:lstStyle/>
        <a:p>
          <a:endParaRPr lang="ru-RU"/>
        </a:p>
      </dgm:t>
    </dgm:pt>
    <dgm:pt modelId="{8097082E-7F9E-4D7A-9421-8AFCD5263494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 w="57150"/>
      </dgm:spPr>
      <dgm:t>
        <a:bodyPr/>
        <a:lstStyle/>
        <a:p>
          <a:r>
            <a:rPr lang="uk-UA" dirty="0" smtClean="0"/>
            <a:t>Надходження</a:t>
          </a:r>
          <a:endParaRPr lang="ru-RU" dirty="0"/>
        </a:p>
      </dgm:t>
    </dgm:pt>
    <dgm:pt modelId="{67BDC872-51F9-4810-A40B-EDE8E1AAA18D}" type="parTrans" cxnId="{D97ADDC8-7625-4E0F-B789-B36DBABF6397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50000"/>
          </a:schemeClr>
        </a:solidFill>
      </dgm:spPr>
      <dgm:t>
        <a:bodyPr/>
        <a:lstStyle/>
        <a:p>
          <a:endParaRPr lang="ru-RU"/>
        </a:p>
      </dgm:t>
    </dgm:pt>
    <dgm:pt modelId="{E7E07EF2-2F5C-4DF2-95F9-EC582657CF8D}" type="sibTrans" cxnId="{D97ADDC8-7625-4E0F-B789-B36DBABF6397}">
      <dgm:prSet/>
      <dgm:spPr/>
      <dgm:t>
        <a:bodyPr/>
        <a:lstStyle/>
        <a:p>
          <a:endParaRPr lang="ru-RU"/>
        </a:p>
      </dgm:t>
    </dgm:pt>
    <dgm:pt modelId="{C5C17F4B-2821-4E72-9EC0-936E41A6B527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uk-UA" dirty="0" smtClean="0"/>
            <a:t>Вибуття</a:t>
          </a:r>
          <a:endParaRPr lang="ru-RU" dirty="0"/>
        </a:p>
      </dgm:t>
    </dgm:pt>
    <dgm:pt modelId="{20C0ECD1-F84D-4AF4-B50E-9CB65722F6ED}" type="parTrans" cxnId="{CD49D04A-6A4A-47FA-867C-0E8F19A2DC09}">
      <dgm:prSet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793B64B0-010F-46B1-B754-6B934148A3BD}" type="sibTrans" cxnId="{CD49D04A-6A4A-47FA-867C-0E8F19A2DC09}">
      <dgm:prSet/>
      <dgm:spPr/>
      <dgm:t>
        <a:bodyPr/>
        <a:lstStyle/>
        <a:p>
          <a:endParaRPr lang="ru-RU"/>
        </a:p>
      </dgm:t>
    </dgm:pt>
    <dgm:pt modelId="{468A8550-BFBE-4688-9257-6333C99264CA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uk-UA" dirty="0" smtClean="0"/>
            <a:t>Кількість</a:t>
          </a:r>
          <a:endParaRPr lang="ru-RU" dirty="0"/>
        </a:p>
      </dgm:t>
    </dgm:pt>
    <dgm:pt modelId="{E2CD70C4-00BC-4D92-9C42-2935D61E9F28}" type="parTrans" cxnId="{B8348108-1C1B-45F6-836A-60E6BC9F5E3E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A1DF751E-9199-4234-B142-9C62E1F4869C}" type="sibTrans" cxnId="{B8348108-1C1B-45F6-836A-60E6BC9F5E3E}">
      <dgm:prSet/>
      <dgm:spPr/>
      <dgm:t>
        <a:bodyPr/>
        <a:lstStyle/>
        <a:p>
          <a:endParaRPr lang="ru-RU"/>
        </a:p>
      </dgm:t>
    </dgm:pt>
    <dgm:pt modelId="{BDB266B4-2A0B-456D-A0C9-B9979A4913D4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 w="38100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uk-UA" dirty="0" smtClean="0"/>
            <a:t>Стан</a:t>
          </a:r>
          <a:endParaRPr lang="ru-RU" dirty="0"/>
        </a:p>
      </dgm:t>
    </dgm:pt>
    <dgm:pt modelId="{C726D7D5-4BA9-4052-9BFB-1A10845BECA8}" type="parTrans" cxnId="{AEE3AB4C-83EE-4E95-BEC8-A14381F397A4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DE95F5DB-C9E1-412F-852B-B396B9ACC97E}" type="sibTrans" cxnId="{AEE3AB4C-83EE-4E95-BEC8-A14381F397A4}">
      <dgm:prSet/>
      <dgm:spPr/>
      <dgm:t>
        <a:bodyPr/>
        <a:lstStyle/>
        <a:p>
          <a:endParaRPr lang="ru-RU"/>
        </a:p>
      </dgm:t>
    </dgm:pt>
    <dgm:pt modelId="{8DFE0E29-FF7C-4F14-8A6D-D47D47161ACC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uk-UA" dirty="0" smtClean="0"/>
            <a:t>Склад</a:t>
          </a:r>
          <a:endParaRPr lang="ru-RU" dirty="0"/>
        </a:p>
      </dgm:t>
    </dgm:pt>
    <dgm:pt modelId="{41CDFF71-A6C1-4882-B815-FA94DAB03B7B}" type="parTrans" cxnId="{51EADBAF-7333-4657-BFD5-A7BEE7776029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E292B285-395E-4713-BF18-D9A062CB5861}" type="sibTrans" cxnId="{51EADBAF-7333-4657-BFD5-A7BEE7776029}">
      <dgm:prSet/>
      <dgm:spPr/>
      <dgm:t>
        <a:bodyPr/>
        <a:lstStyle/>
        <a:p>
          <a:endParaRPr lang="ru-RU"/>
        </a:p>
      </dgm:t>
    </dgm:pt>
    <dgm:pt modelId="{E37C20AD-E7C8-4653-AF09-090F2D0D2ED4}" type="pres">
      <dgm:prSet presAssocID="{5CC9EAA6-6122-4165-AD6D-FDFBAED9E47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EC79E6-739A-41FC-AAC6-9EAF29732748}" type="pres">
      <dgm:prSet presAssocID="{0FB5280E-238A-4355-BF9D-0172C102D5F5}" presName="centerShape" presStyleLbl="node0" presStyleIdx="0" presStyleCnt="1"/>
      <dgm:spPr/>
      <dgm:t>
        <a:bodyPr/>
        <a:lstStyle/>
        <a:p>
          <a:endParaRPr lang="ru-RU"/>
        </a:p>
      </dgm:t>
    </dgm:pt>
    <dgm:pt modelId="{1B60FF20-3FC6-45D1-B528-BCA12FBECF26}" type="pres">
      <dgm:prSet presAssocID="{67BDC872-51F9-4810-A40B-EDE8E1AAA18D}" presName="parTrans" presStyleLbl="bgSibTrans2D1" presStyleIdx="0" presStyleCnt="5"/>
      <dgm:spPr/>
      <dgm:t>
        <a:bodyPr/>
        <a:lstStyle/>
        <a:p>
          <a:endParaRPr lang="ru-RU"/>
        </a:p>
      </dgm:t>
    </dgm:pt>
    <dgm:pt modelId="{90E80B85-C5DC-4CCC-969A-FC8676F1F448}" type="pres">
      <dgm:prSet presAssocID="{8097082E-7F9E-4D7A-9421-8AFCD526349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1EF1A-87CF-4437-903A-243F18ED1638}" type="pres">
      <dgm:prSet presAssocID="{20C0ECD1-F84D-4AF4-B50E-9CB65722F6ED}" presName="parTrans" presStyleLbl="bgSibTrans2D1" presStyleIdx="1" presStyleCnt="5"/>
      <dgm:spPr/>
      <dgm:t>
        <a:bodyPr/>
        <a:lstStyle/>
        <a:p>
          <a:endParaRPr lang="ru-RU"/>
        </a:p>
      </dgm:t>
    </dgm:pt>
    <dgm:pt modelId="{7F3EC460-5374-4F53-A370-912D03624621}" type="pres">
      <dgm:prSet presAssocID="{C5C17F4B-2821-4E72-9EC0-936E41A6B52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B5CDC4-4B4D-4904-A62B-86F17D7B937F}" type="pres">
      <dgm:prSet presAssocID="{E2CD70C4-00BC-4D92-9C42-2935D61E9F28}" presName="parTrans" presStyleLbl="bgSibTrans2D1" presStyleIdx="2" presStyleCnt="5"/>
      <dgm:spPr/>
      <dgm:t>
        <a:bodyPr/>
        <a:lstStyle/>
        <a:p>
          <a:endParaRPr lang="ru-RU"/>
        </a:p>
      </dgm:t>
    </dgm:pt>
    <dgm:pt modelId="{10E8C099-31F3-4EA1-AF5D-38E15788B131}" type="pres">
      <dgm:prSet presAssocID="{468A8550-BFBE-4688-9257-6333C99264C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BB443-E8AA-4488-90C2-3F5109B49561}" type="pres">
      <dgm:prSet presAssocID="{C726D7D5-4BA9-4052-9BFB-1A10845BECA8}" presName="parTrans" presStyleLbl="bgSibTrans2D1" presStyleIdx="3" presStyleCnt="5"/>
      <dgm:spPr/>
      <dgm:t>
        <a:bodyPr/>
        <a:lstStyle/>
        <a:p>
          <a:endParaRPr lang="ru-RU"/>
        </a:p>
      </dgm:t>
    </dgm:pt>
    <dgm:pt modelId="{15A7C638-56DE-492C-AE29-7011E231848B}" type="pres">
      <dgm:prSet presAssocID="{BDB266B4-2A0B-456D-A0C9-B9979A4913D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899BC-A27C-420D-9CA9-C1ED18A992FE}" type="pres">
      <dgm:prSet presAssocID="{41CDFF71-A6C1-4882-B815-FA94DAB03B7B}" presName="parTrans" presStyleLbl="bgSibTrans2D1" presStyleIdx="4" presStyleCnt="5"/>
      <dgm:spPr/>
      <dgm:t>
        <a:bodyPr/>
        <a:lstStyle/>
        <a:p>
          <a:endParaRPr lang="ru-RU"/>
        </a:p>
      </dgm:t>
    </dgm:pt>
    <dgm:pt modelId="{AB1159E0-541C-47C7-84EB-9E67B7E959E6}" type="pres">
      <dgm:prSet presAssocID="{8DFE0E29-FF7C-4F14-8A6D-D47D47161AC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7ADDC8-7625-4E0F-B789-B36DBABF6397}" srcId="{0FB5280E-238A-4355-BF9D-0172C102D5F5}" destId="{8097082E-7F9E-4D7A-9421-8AFCD5263494}" srcOrd="0" destOrd="0" parTransId="{67BDC872-51F9-4810-A40B-EDE8E1AAA18D}" sibTransId="{E7E07EF2-2F5C-4DF2-95F9-EC582657CF8D}"/>
    <dgm:cxn modelId="{51EADBAF-7333-4657-BFD5-A7BEE7776029}" srcId="{0FB5280E-238A-4355-BF9D-0172C102D5F5}" destId="{8DFE0E29-FF7C-4F14-8A6D-D47D47161ACC}" srcOrd="4" destOrd="0" parTransId="{41CDFF71-A6C1-4882-B815-FA94DAB03B7B}" sibTransId="{E292B285-395E-4713-BF18-D9A062CB5861}"/>
    <dgm:cxn modelId="{C6713601-1FBD-49A3-B8FA-1C32C4613F3A}" type="presOf" srcId="{67BDC872-51F9-4810-A40B-EDE8E1AAA18D}" destId="{1B60FF20-3FC6-45D1-B528-BCA12FBECF26}" srcOrd="0" destOrd="0" presId="urn:microsoft.com/office/officeart/2005/8/layout/radial4"/>
    <dgm:cxn modelId="{6A073829-2D9A-438A-8583-8B7B7A26666B}" type="presOf" srcId="{8DFE0E29-FF7C-4F14-8A6D-D47D47161ACC}" destId="{AB1159E0-541C-47C7-84EB-9E67B7E959E6}" srcOrd="0" destOrd="0" presId="urn:microsoft.com/office/officeart/2005/8/layout/radial4"/>
    <dgm:cxn modelId="{AEE3AB4C-83EE-4E95-BEC8-A14381F397A4}" srcId="{0FB5280E-238A-4355-BF9D-0172C102D5F5}" destId="{BDB266B4-2A0B-456D-A0C9-B9979A4913D4}" srcOrd="3" destOrd="0" parTransId="{C726D7D5-4BA9-4052-9BFB-1A10845BECA8}" sibTransId="{DE95F5DB-C9E1-412F-852B-B396B9ACC97E}"/>
    <dgm:cxn modelId="{D6A62CCE-FD3C-44EC-818B-475BAB51EDA9}" type="presOf" srcId="{E2CD70C4-00BC-4D92-9C42-2935D61E9F28}" destId="{05B5CDC4-4B4D-4904-A62B-86F17D7B937F}" srcOrd="0" destOrd="0" presId="urn:microsoft.com/office/officeart/2005/8/layout/radial4"/>
    <dgm:cxn modelId="{BA6D3F61-D1C6-4D50-8B2F-13DA5E6FF4C1}" type="presOf" srcId="{468A8550-BFBE-4688-9257-6333C99264CA}" destId="{10E8C099-31F3-4EA1-AF5D-38E15788B131}" srcOrd="0" destOrd="0" presId="urn:microsoft.com/office/officeart/2005/8/layout/radial4"/>
    <dgm:cxn modelId="{F9A99B54-449A-4860-B593-6D54E7A1A329}" type="presOf" srcId="{0FB5280E-238A-4355-BF9D-0172C102D5F5}" destId="{82EC79E6-739A-41FC-AAC6-9EAF29732748}" srcOrd="0" destOrd="0" presId="urn:microsoft.com/office/officeart/2005/8/layout/radial4"/>
    <dgm:cxn modelId="{87BE2A4E-6ACF-45EB-AB8D-13879A2F50CB}" type="presOf" srcId="{20C0ECD1-F84D-4AF4-B50E-9CB65722F6ED}" destId="{0251EF1A-87CF-4437-903A-243F18ED1638}" srcOrd="0" destOrd="0" presId="urn:microsoft.com/office/officeart/2005/8/layout/radial4"/>
    <dgm:cxn modelId="{B8348108-1C1B-45F6-836A-60E6BC9F5E3E}" srcId="{0FB5280E-238A-4355-BF9D-0172C102D5F5}" destId="{468A8550-BFBE-4688-9257-6333C99264CA}" srcOrd="2" destOrd="0" parTransId="{E2CD70C4-00BC-4D92-9C42-2935D61E9F28}" sibTransId="{A1DF751E-9199-4234-B142-9C62E1F4869C}"/>
    <dgm:cxn modelId="{89C336F9-75E6-4E89-8B7B-3F7F42BD81DF}" srcId="{5CC9EAA6-6122-4165-AD6D-FDFBAED9E471}" destId="{0FB5280E-238A-4355-BF9D-0172C102D5F5}" srcOrd="0" destOrd="0" parTransId="{AA5D1C53-2EAA-4F16-879F-B01B69233199}" sibTransId="{A7D6F8E9-3EAF-43F4-84A8-67D18E645E2F}"/>
    <dgm:cxn modelId="{CAE8922B-9118-4143-A537-EC672343CDAF}" type="presOf" srcId="{5CC9EAA6-6122-4165-AD6D-FDFBAED9E471}" destId="{E37C20AD-E7C8-4653-AF09-090F2D0D2ED4}" srcOrd="0" destOrd="0" presId="urn:microsoft.com/office/officeart/2005/8/layout/radial4"/>
    <dgm:cxn modelId="{CD49D04A-6A4A-47FA-867C-0E8F19A2DC09}" srcId="{0FB5280E-238A-4355-BF9D-0172C102D5F5}" destId="{C5C17F4B-2821-4E72-9EC0-936E41A6B527}" srcOrd="1" destOrd="0" parTransId="{20C0ECD1-F84D-4AF4-B50E-9CB65722F6ED}" sibTransId="{793B64B0-010F-46B1-B754-6B934148A3BD}"/>
    <dgm:cxn modelId="{9F2E8EEB-7B02-4D1B-A467-4780345FB5E8}" type="presOf" srcId="{C726D7D5-4BA9-4052-9BFB-1A10845BECA8}" destId="{4C8BB443-E8AA-4488-90C2-3F5109B49561}" srcOrd="0" destOrd="0" presId="urn:microsoft.com/office/officeart/2005/8/layout/radial4"/>
    <dgm:cxn modelId="{EA3840AB-55DF-46C5-B35D-CCAABE5C3623}" type="presOf" srcId="{C5C17F4B-2821-4E72-9EC0-936E41A6B527}" destId="{7F3EC460-5374-4F53-A370-912D03624621}" srcOrd="0" destOrd="0" presId="urn:microsoft.com/office/officeart/2005/8/layout/radial4"/>
    <dgm:cxn modelId="{119EE364-C505-4660-9A81-794112106669}" type="presOf" srcId="{8097082E-7F9E-4D7A-9421-8AFCD5263494}" destId="{90E80B85-C5DC-4CCC-969A-FC8676F1F448}" srcOrd="0" destOrd="0" presId="urn:microsoft.com/office/officeart/2005/8/layout/radial4"/>
    <dgm:cxn modelId="{779E288A-7A6E-49F2-82BD-9C4A5174EA80}" type="presOf" srcId="{41CDFF71-A6C1-4882-B815-FA94DAB03B7B}" destId="{EE6899BC-A27C-420D-9CA9-C1ED18A992FE}" srcOrd="0" destOrd="0" presId="urn:microsoft.com/office/officeart/2005/8/layout/radial4"/>
    <dgm:cxn modelId="{ECE93DC0-53CD-4470-AEB5-2A56604B3DEC}" type="presOf" srcId="{BDB266B4-2A0B-456D-A0C9-B9979A4913D4}" destId="{15A7C638-56DE-492C-AE29-7011E231848B}" srcOrd="0" destOrd="0" presId="urn:microsoft.com/office/officeart/2005/8/layout/radial4"/>
    <dgm:cxn modelId="{187518A8-D90A-42A3-93D7-8D3F0246D042}" type="presParOf" srcId="{E37C20AD-E7C8-4653-AF09-090F2D0D2ED4}" destId="{82EC79E6-739A-41FC-AAC6-9EAF29732748}" srcOrd="0" destOrd="0" presId="urn:microsoft.com/office/officeart/2005/8/layout/radial4"/>
    <dgm:cxn modelId="{4AB119F2-8C04-4E63-8ADE-F73CC1B15A8E}" type="presParOf" srcId="{E37C20AD-E7C8-4653-AF09-090F2D0D2ED4}" destId="{1B60FF20-3FC6-45D1-B528-BCA12FBECF26}" srcOrd="1" destOrd="0" presId="urn:microsoft.com/office/officeart/2005/8/layout/radial4"/>
    <dgm:cxn modelId="{D412EC5E-07CA-48A5-9FB5-FF86310565D3}" type="presParOf" srcId="{E37C20AD-E7C8-4653-AF09-090F2D0D2ED4}" destId="{90E80B85-C5DC-4CCC-969A-FC8676F1F448}" srcOrd="2" destOrd="0" presId="urn:microsoft.com/office/officeart/2005/8/layout/radial4"/>
    <dgm:cxn modelId="{BEC7300B-B527-4378-85D7-C09A3D8F70D4}" type="presParOf" srcId="{E37C20AD-E7C8-4653-AF09-090F2D0D2ED4}" destId="{0251EF1A-87CF-4437-903A-243F18ED1638}" srcOrd="3" destOrd="0" presId="urn:microsoft.com/office/officeart/2005/8/layout/radial4"/>
    <dgm:cxn modelId="{057D4147-A938-4647-ADA7-04BFB1E2BBC8}" type="presParOf" srcId="{E37C20AD-E7C8-4653-AF09-090F2D0D2ED4}" destId="{7F3EC460-5374-4F53-A370-912D03624621}" srcOrd="4" destOrd="0" presId="urn:microsoft.com/office/officeart/2005/8/layout/radial4"/>
    <dgm:cxn modelId="{5C197B97-885D-4E56-8A23-57F071E313A1}" type="presParOf" srcId="{E37C20AD-E7C8-4653-AF09-090F2D0D2ED4}" destId="{05B5CDC4-4B4D-4904-A62B-86F17D7B937F}" srcOrd="5" destOrd="0" presId="urn:microsoft.com/office/officeart/2005/8/layout/radial4"/>
    <dgm:cxn modelId="{D5C4494B-9654-4AB9-8963-6684871D9B68}" type="presParOf" srcId="{E37C20AD-E7C8-4653-AF09-090F2D0D2ED4}" destId="{10E8C099-31F3-4EA1-AF5D-38E15788B131}" srcOrd="6" destOrd="0" presId="urn:microsoft.com/office/officeart/2005/8/layout/radial4"/>
    <dgm:cxn modelId="{8B176EB0-BBC2-4871-8E5B-1D3C6F1B86E1}" type="presParOf" srcId="{E37C20AD-E7C8-4653-AF09-090F2D0D2ED4}" destId="{4C8BB443-E8AA-4488-90C2-3F5109B49561}" srcOrd="7" destOrd="0" presId="urn:microsoft.com/office/officeart/2005/8/layout/radial4"/>
    <dgm:cxn modelId="{41556C83-91A1-40AA-92F5-1E9AD23A4ED2}" type="presParOf" srcId="{E37C20AD-E7C8-4653-AF09-090F2D0D2ED4}" destId="{15A7C638-56DE-492C-AE29-7011E231848B}" srcOrd="8" destOrd="0" presId="urn:microsoft.com/office/officeart/2005/8/layout/radial4"/>
    <dgm:cxn modelId="{44A7F8E2-9F67-442C-AB4A-73CD8AC481C8}" type="presParOf" srcId="{E37C20AD-E7C8-4653-AF09-090F2D0D2ED4}" destId="{EE6899BC-A27C-420D-9CA9-C1ED18A992FE}" srcOrd="9" destOrd="0" presId="urn:microsoft.com/office/officeart/2005/8/layout/radial4"/>
    <dgm:cxn modelId="{370C5FF9-4996-4654-B234-58719D428595}" type="presParOf" srcId="{E37C20AD-E7C8-4653-AF09-090F2D0D2ED4}" destId="{AB1159E0-541C-47C7-84EB-9E67B7E959E6}" srcOrd="10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2B5D3CC-9ECA-44EC-8CEF-0701B45120C5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00D2E7-3C90-4004-9138-C159CBAABEEA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rPr>
            <a:t>Підстави для складання паспорту архіву</a:t>
          </a:r>
          <a:endParaRPr lang="ru-RU" sz="2800" dirty="0">
            <a:solidFill>
              <a:srgbClr val="FF0000"/>
            </a:solidFill>
            <a:latin typeface="Arial Black" panose="020B0A04020102020204" pitchFamily="34" charset="0"/>
            <a:cs typeface="Times New Roman" panose="02020603050405020304" pitchFamily="18" charset="0"/>
          </a:endParaRPr>
        </a:p>
      </dgm:t>
    </dgm:pt>
    <dgm:pt modelId="{338FB769-3773-4A81-B47C-AD83A01A29DB}" type="parTrans" cxnId="{1D00A793-41B3-433C-8FA7-D8656892B13F}">
      <dgm:prSet/>
      <dgm:spPr/>
      <dgm:t>
        <a:bodyPr/>
        <a:lstStyle/>
        <a:p>
          <a:endParaRPr lang="ru-RU"/>
        </a:p>
      </dgm:t>
    </dgm:pt>
    <dgm:pt modelId="{C45E71D6-E878-4A7B-872F-CDB52A527CCC}" type="sibTrans" cxnId="{1D00A793-41B3-433C-8FA7-D8656892B13F}">
      <dgm:prSet/>
      <dgm:spPr/>
      <dgm:t>
        <a:bodyPr/>
        <a:lstStyle/>
        <a:p>
          <a:endParaRPr lang="ru-RU"/>
        </a:p>
      </dgm:t>
    </dgm:pt>
    <dgm:pt modelId="{8EBD7C0C-0CF8-4E9A-AB6B-7192B5B4CCA6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книга обліку надходження та вибуття </a:t>
          </a:r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документів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1852B2-6913-422B-A19F-DC85C8D4983F}" type="parTrans" cxnId="{93E46FEA-4A14-4531-A0FB-3C486BAB8ECC}">
      <dgm:prSet/>
      <dgm:spPr/>
      <dgm:t>
        <a:bodyPr/>
        <a:lstStyle/>
        <a:p>
          <a:endParaRPr lang="ru-RU"/>
        </a:p>
      </dgm:t>
    </dgm:pt>
    <dgm:pt modelId="{36A4A0F0-02D9-45B7-9C25-CDECE6DA220F}" type="sibTrans" cxnId="{93E46FEA-4A14-4531-A0FB-3C486BAB8ECC}">
      <dgm:prSet/>
      <dgm:spPr/>
      <dgm:t>
        <a:bodyPr/>
        <a:lstStyle/>
        <a:p>
          <a:endParaRPr lang="ru-RU"/>
        </a:p>
      </dgm:t>
    </dgm:pt>
    <dgm:pt modelId="{18854608-08B0-4E62-AD17-278772DF8914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описи </a:t>
          </a:r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справ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5BAEF8-82A8-4122-AA15-ED943C161471}" type="parTrans" cxnId="{71423439-FA07-4DD3-B3AA-C5A6D53B818A}">
      <dgm:prSet/>
      <dgm:spPr/>
      <dgm:t>
        <a:bodyPr/>
        <a:lstStyle/>
        <a:p>
          <a:endParaRPr lang="ru-RU"/>
        </a:p>
      </dgm:t>
    </dgm:pt>
    <dgm:pt modelId="{693A278D-8220-43DF-8D89-35F84E40D2B5}" type="sibTrans" cxnId="{71423439-FA07-4DD3-B3AA-C5A6D53B818A}">
      <dgm:prSet/>
      <dgm:spPr/>
      <dgm:t>
        <a:bodyPr/>
        <a:lstStyle/>
        <a:p>
          <a:endParaRPr lang="ru-RU"/>
        </a:p>
      </dgm:t>
    </dgm:pt>
    <dgm:pt modelId="{B7A066AB-5A0F-4DF6-A397-4173AB928189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підсумкові записи </a:t>
          </a:r>
          <a:r>
            <a:rPr lang="uk-UA" sz="24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номенклатур</a:t>
          </a:r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справ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E83594-056C-46BA-BEFE-A47BD3D794E3}" type="parTrans" cxnId="{183355AB-3AAA-4B98-9234-872B01662AD7}">
      <dgm:prSet/>
      <dgm:spPr/>
      <dgm:t>
        <a:bodyPr/>
        <a:lstStyle/>
        <a:p>
          <a:endParaRPr lang="ru-RU"/>
        </a:p>
      </dgm:t>
    </dgm:pt>
    <dgm:pt modelId="{6DFE2AE8-30E3-4528-90F0-BF97E673AC6B}" type="sibTrans" cxnId="{183355AB-3AAA-4B98-9234-872B01662AD7}">
      <dgm:prSet/>
      <dgm:spPr/>
      <dgm:t>
        <a:bodyPr/>
        <a:lstStyle/>
        <a:p>
          <a:endParaRPr lang="ru-RU"/>
        </a:p>
      </dgm:t>
    </dgm:pt>
    <dgm:pt modelId="{76AF003E-1659-4FF1-BA1C-0371452B8FDF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 приймання-передавання справ 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ACE489-1FFC-4A9A-AC01-341290DACC81}" type="parTrans" cxnId="{56D45F6C-68D3-44DB-B443-A0FBC89D167D}">
      <dgm:prSet/>
      <dgm:spPr/>
      <dgm:t>
        <a:bodyPr/>
        <a:lstStyle/>
        <a:p>
          <a:endParaRPr lang="ru-RU"/>
        </a:p>
      </dgm:t>
    </dgm:pt>
    <dgm:pt modelId="{9F99D066-AC3C-49C6-A23C-D1A02A191242}" type="sibTrans" cxnId="{56D45F6C-68D3-44DB-B443-A0FBC89D167D}">
      <dgm:prSet/>
      <dgm:spPr/>
      <dgm:t>
        <a:bodyPr/>
        <a:lstStyle/>
        <a:p>
          <a:endParaRPr lang="ru-RU"/>
        </a:p>
      </dgm:t>
    </dgm:pt>
    <dgm:pt modelId="{C2096581-406F-4A7E-A8A7-E04EDD872E02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 про вилучення для знищення документів, </a:t>
          </a:r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не </a:t>
          </a:r>
          <a:r>
            <a: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внесених до НАФ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F543CB-D7F5-4E45-B275-6D79348BE548}" type="parTrans" cxnId="{82C2C241-D80B-40E7-BE21-BEDCA5BB5CCB}">
      <dgm:prSet/>
      <dgm:spPr/>
      <dgm:t>
        <a:bodyPr/>
        <a:lstStyle/>
        <a:p>
          <a:endParaRPr lang="ru-RU"/>
        </a:p>
      </dgm:t>
    </dgm:pt>
    <dgm:pt modelId="{C6BC6194-0C3D-4310-976D-C5460D0F6C40}" type="sibTrans" cxnId="{82C2C241-D80B-40E7-BE21-BEDCA5BB5CCB}">
      <dgm:prSet/>
      <dgm:spPr/>
      <dgm:t>
        <a:bodyPr/>
        <a:lstStyle/>
        <a:p>
          <a:endParaRPr lang="ru-RU"/>
        </a:p>
      </dgm:t>
    </dgm:pt>
    <dgm:pt modelId="{FB07303C-EBD6-4662-A85E-40115CCD7399}" type="pres">
      <dgm:prSet presAssocID="{92B5D3CC-9ECA-44EC-8CEF-0701B45120C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B37E5CD-5EE8-45DB-831D-3326B8653C39}" type="pres">
      <dgm:prSet presAssocID="{6300D2E7-3C90-4004-9138-C159CBAABEEA}" presName="thickLine" presStyleLbl="alignNode1" presStyleIdx="0" presStyleCnt="1"/>
      <dgm:spPr/>
    </dgm:pt>
    <dgm:pt modelId="{34E8C3E8-2C4B-40C0-9012-F5B1D8F9C2A1}" type="pres">
      <dgm:prSet presAssocID="{6300D2E7-3C90-4004-9138-C159CBAABEEA}" presName="horz1" presStyleCnt="0"/>
      <dgm:spPr/>
    </dgm:pt>
    <dgm:pt modelId="{B1C9FEF2-A182-4A35-A39C-2BB7E20D2E3A}" type="pres">
      <dgm:prSet presAssocID="{6300D2E7-3C90-4004-9138-C159CBAABEEA}" presName="tx1" presStyleLbl="revTx" presStyleIdx="0" presStyleCnt="6" custScaleX="121698"/>
      <dgm:spPr/>
      <dgm:t>
        <a:bodyPr/>
        <a:lstStyle/>
        <a:p>
          <a:endParaRPr lang="ru-RU"/>
        </a:p>
      </dgm:t>
    </dgm:pt>
    <dgm:pt modelId="{8AAC3B18-BF76-4D4C-9492-7D93A50AF842}" type="pres">
      <dgm:prSet presAssocID="{6300D2E7-3C90-4004-9138-C159CBAABEEA}" presName="vert1" presStyleCnt="0"/>
      <dgm:spPr/>
    </dgm:pt>
    <dgm:pt modelId="{B4DA648B-BEAF-408E-8E24-BDB6E65D29F1}" type="pres">
      <dgm:prSet presAssocID="{8EBD7C0C-0CF8-4E9A-AB6B-7192B5B4CCA6}" presName="vertSpace2a" presStyleCnt="0"/>
      <dgm:spPr/>
    </dgm:pt>
    <dgm:pt modelId="{F29C7F85-B337-46B7-9B79-95E240760EF9}" type="pres">
      <dgm:prSet presAssocID="{8EBD7C0C-0CF8-4E9A-AB6B-7192B5B4CCA6}" presName="horz2" presStyleCnt="0"/>
      <dgm:spPr/>
    </dgm:pt>
    <dgm:pt modelId="{030DD50F-06E0-4936-AFAE-6EACDFEBFD7C}" type="pres">
      <dgm:prSet presAssocID="{8EBD7C0C-0CF8-4E9A-AB6B-7192B5B4CCA6}" presName="horzSpace2" presStyleCnt="0"/>
      <dgm:spPr/>
    </dgm:pt>
    <dgm:pt modelId="{EBF2E99B-406E-41A3-88C3-72902179A90E}" type="pres">
      <dgm:prSet presAssocID="{8EBD7C0C-0CF8-4E9A-AB6B-7192B5B4CCA6}" presName="tx2" presStyleLbl="revTx" presStyleIdx="1" presStyleCnt="6"/>
      <dgm:spPr/>
      <dgm:t>
        <a:bodyPr/>
        <a:lstStyle/>
        <a:p>
          <a:endParaRPr lang="ru-RU"/>
        </a:p>
      </dgm:t>
    </dgm:pt>
    <dgm:pt modelId="{7D4A1A2A-8B9E-4DDD-A26B-6059B865C71E}" type="pres">
      <dgm:prSet presAssocID="{8EBD7C0C-0CF8-4E9A-AB6B-7192B5B4CCA6}" presName="vert2" presStyleCnt="0"/>
      <dgm:spPr/>
    </dgm:pt>
    <dgm:pt modelId="{AD21716B-3653-4DCF-A732-0BD55D2F9A2F}" type="pres">
      <dgm:prSet presAssocID="{8EBD7C0C-0CF8-4E9A-AB6B-7192B5B4CCA6}" presName="thinLine2b" presStyleLbl="callout" presStyleIdx="0" presStyleCnt="5" custSzY="84316" custScaleX="97720" custLinFactNeighborX="2555"/>
      <dgm:spPr/>
    </dgm:pt>
    <dgm:pt modelId="{612AC390-DAA2-4ECA-9BD3-46EB864A3D35}" type="pres">
      <dgm:prSet presAssocID="{8EBD7C0C-0CF8-4E9A-AB6B-7192B5B4CCA6}" presName="vertSpace2b" presStyleCnt="0"/>
      <dgm:spPr/>
    </dgm:pt>
    <dgm:pt modelId="{5B4ECB62-B132-4B4D-9E01-9665B6414E4A}" type="pres">
      <dgm:prSet presAssocID="{76AF003E-1659-4FF1-BA1C-0371452B8FDF}" presName="horz2" presStyleCnt="0"/>
      <dgm:spPr/>
    </dgm:pt>
    <dgm:pt modelId="{77A550F4-4720-44CC-A06E-3EF3DE67AE2B}" type="pres">
      <dgm:prSet presAssocID="{76AF003E-1659-4FF1-BA1C-0371452B8FDF}" presName="horzSpace2" presStyleCnt="0"/>
      <dgm:spPr/>
    </dgm:pt>
    <dgm:pt modelId="{8A79BFD4-7945-447D-A141-2B14C232FAB5}" type="pres">
      <dgm:prSet presAssocID="{76AF003E-1659-4FF1-BA1C-0371452B8FDF}" presName="tx2" presStyleLbl="revTx" presStyleIdx="2" presStyleCnt="6"/>
      <dgm:spPr/>
      <dgm:t>
        <a:bodyPr/>
        <a:lstStyle/>
        <a:p>
          <a:endParaRPr lang="ru-RU"/>
        </a:p>
      </dgm:t>
    </dgm:pt>
    <dgm:pt modelId="{40A602AC-EFC0-44C7-90D7-C5E3F44DD06C}" type="pres">
      <dgm:prSet presAssocID="{76AF003E-1659-4FF1-BA1C-0371452B8FDF}" presName="vert2" presStyleCnt="0"/>
      <dgm:spPr/>
    </dgm:pt>
    <dgm:pt modelId="{6D5577FE-C381-47A7-868F-9F184A912FD6}" type="pres">
      <dgm:prSet presAssocID="{76AF003E-1659-4FF1-BA1C-0371452B8FDF}" presName="thinLine2b" presStyleLbl="callout" presStyleIdx="1" presStyleCnt="5"/>
      <dgm:spPr/>
    </dgm:pt>
    <dgm:pt modelId="{3E193C9F-9771-4293-90CF-3DAB29961A9D}" type="pres">
      <dgm:prSet presAssocID="{76AF003E-1659-4FF1-BA1C-0371452B8FDF}" presName="vertSpace2b" presStyleCnt="0"/>
      <dgm:spPr/>
    </dgm:pt>
    <dgm:pt modelId="{38F3F78A-5CF7-4541-9555-227FDA0B66A7}" type="pres">
      <dgm:prSet presAssocID="{18854608-08B0-4E62-AD17-278772DF8914}" presName="horz2" presStyleCnt="0"/>
      <dgm:spPr/>
    </dgm:pt>
    <dgm:pt modelId="{1011ECEE-A81E-41F0-8FE8-18D23F3ED1D0}" type="pres">
      <dgm:prSet presAssocID="{18854608-08B0-4E62-AD17-278772DF8914}" presName="horzSpace2" presStyleCnt="0"/>
      <dgm:spPr/>
    </dgm:pt>
    <dgm:pt modelId="{451070C8-EC9E-4284-A5F0-12F3E5438663}" type="pres">
      <dgm:prSet presAssocID="{18854608-08B0-4E62-AD17-278772DF8914}" presName="tx2" presStyleLbl="revTx" presStyleIdx="3" presStyleCnt="6" custScaleY="85962" custLinFactNeighborX="-418" custLinFactNeighborY="12031"/>
      <dgm:spPr/>
      <dgm:t>
        <a:bodyPr/>
        <a:lstStyle/>
        <a:p>
          <a:endParaRPr lang="ru-RU"/>
        </a:p>
      </dgm:t>
    </dgm:pt>
    <dgm:pt modelId="{EC3B2816-34EE-4FA4-A627-3CCBD68B9128}" type="pres">
      <dgm:prSet presAssocID="{18854608-08B0-4E62-AD17-278772DF8914}" presName="vert2" presStyleCnt="0"/>
      <dgm:spPr/>
    </dgm:pt>
    <dgm:pt modelId="{013F5539-C082-43B4-BB4E-F6A327E8B515}" type="pres">
      <dgm:prSet presAssocID="{18854608-08B0-4E62-AD17-278772DF8914}" presName="thinLine2b" presStyleLbl="callout" presStyleIdx="2" presStyleCnt="5"/>
      <dgm:spPr/>
    </dgm:pt>
    <dgm:pt modelId="{BEF54826-517E-495D-BE2C-B069E4811B58}" type="pres">
      <dgm:prSet presAssocID="{18854608-08B0-4E62-AD17-278772DF8914}" presName="vertSpace2b" presStyleCnt="0"/>
      <dgm:spPr/>
    </dgm:pt>
    <dgm:pt modelId="{6408402C-3416-4726-8D67-D745926DFA87}" type="pres">
      <dgm:prSet presAssocID="{C2096581-406F-4A7E-A8A7-E04EDD872E02}" presName="horz2" presStyleCnt="0"/>
      <dgm:spPr/>
    </dgm:pt>
    <dgm:pt modelId="{D4244258-D796-42C3-BF3A-7BECCE41C8EE}" type="pres">
      <dgm:prSet presAssocID="{C2096581-406F-4A7E-A8A7-E04EDD872E02}" presName="horzSpace2" presStyleCnt="0"/>
      <dgm:spPr/>
    </dgm:pt>
    <dgm:pt modelId="{6788708B-0311-4B5F-9B78-CF2CC8BD671B}" type="pres">
      <dgm:prSet presAssocID="{C2096581-406F-4A7E-A8A7-E04EDD872E02}" presName="tx2" presStyleLbl="revTx" presStyleIdx="4" presStyleCnt="6"/>
      <dgm:spPr/>
      <dgm:t>
        <a:bodyPr/>
        <a:lstStyle/>
        <a:p>
          <a:endParaRPr lang="ru-RU"/>
        </a:p>
      </dgm:t>
    </dgm:pt>
    <dgm:pt modelId="{8F6C8546-CE84-4C75-9653-1E4AEA903959}" type="pres">
      <dgm:prSet presAssocID="{C2096581-406F-4A7E-A8A7-E04EDD872E02}" presName="vert2" presStyleCnt="0"/>
      <dgm:spPr/>
    </dgm:pt>
    <dgm:pt modelId="{DD149295-88C3-4BFE-A3FF-BC50E5F4C6C6}" type="pres">
      <dgm:prSet presAssocID="{C2096581-406F-4A7E-A8A7-E04EDD872E02}" presName="thinLine2b" presStyleLbl="callout" presStyleIdx="3" presStyleCnt="5"/>
      <dgm:spPr/>
    </dgm:pt>
    <dgm:pt modelId="{257BD6CD-3FDC-4DA5-B228-F5489A95F5D7}" type="pres">
      <dgm:prSet presAssocID="{C2096581-406F-4A7E-A8A7-E04EDD872E02}" presName="vertSpace2b" presStyleCnt="0"/>
      <dgm:spPr/>
    </dgm:pt>
    <dgm:pt modelId="{B3BF53EB-6B1A-49BA-AC5D-05AA827411D0}" type="pres">
      <dgm:prSet presAssocID="{B7A066AB-5A0F-4DF6-A397-4173AB928189}" presName="horz2" presStyleCnt="0"/>
      <dgm:spPr/>
    </dgm:pt>
    <dgm:pt modelId="{169DB831-D2E5-40A3-A032-CE02E14650BA}" type="pres">
      <dgm:prSet presAssocID="{B7A066AB-5A0F-4DF6-A397-4173AB928189}" presName="horzSpace2" presStyleCnt="0"/>
      <dgm:spPr/>
    </dgm:pt>
    <dgm:pt modelId="{17BFE912-3DA2-4368-8751-2CCE2A1A43D3}" type="pres">
      <dgm:prSet presAssocID="{B7A066AB-5A0F-4DF6-A397-4173AB928189}" presName="tx2" presStyleLbl="revTx" presStyleIdx="5" presStyleCnt="6" custLinFactY="3738" custLinFactNeighborX="-217" custLinFactNeighborY="100000"/>
      <dgm:spPr/>
      <dgm:t>
        <a:bodyPr/>
        <a:lstStyle/>
        <a:p>
          <a:endParaRPr lang="ru-RU"/>
        </a:p>
      </dgm:t>
    </dgm:pt>
    <dgm:pt modelId="{68022019-201F-4E4C-8548-7FE800DF546F}" type="pres">
      <dgm:prSet presAssocID="{B7A066AB-5A0F-4DF6-A397-4173AB928189}" presName="vert2" presStyleCnt="0"/>
      <dgm:spPr/>
    </dgm:pt>
    <dgm:pt modelId="{E5821AA0-D302-43F3-8A1D-20C0B8050307}" type="pres">
      <dgm:prSet presAssocID="{B7A066AB-5A0F-4DF6-A397-4173AB928189}" presName="thinLine2b" presStyleLbl="callout" presStyleIdx="4" presStyleCnt="5"/>
      <dgm:spPr/>
    </dgm:pt>
    <dgm:pt modelId="{4936A522-7614-400B-9032-3F2FBC5E19E1}" type="pres">
      <dgm:prSet presAssocID="{B7A066AB-5A0F-4DF6-A397-4173AB928189}" presName="vertSpace2b" presStyleCnt="0"/>
      <dgm:spPr/>
    </dgm:pt>
  </dgm:ptLst>
  <dgm:cxnLst>
    <dgm:cxn modelId="{51E5B456-8695-4EDA-A130-C54F5F485524}" type="presOf" srcId="{18854608-08B0-4E62-AD17-278772DF8914}" destId="{451070C8-EC9E-4284-A5F0-12F3E5438663}" srcOrd="0" destOrd="0" presId="urn:microsoft.com/office/officeart/2008/layout/LinedList"/>
    <dgm:cxn modelId="{71423439-FA07-4DD3-B3AA-C5A6D53B818A}" srcId="{6300D2E7-3C90-4004-9138-C159CBAABEEA}" destId="{18854608-08B0-4E62-AD17-278772DF8914}" srcOrd="2" destOrd="0" parTransId="{255BAEF8-82A8-4122-AA15-ED943C161471}" sibTransId="{693A278D-8220-43DF-8D89-35F84E40D2B5}"/>
    <dgm:cxn modelId="{82C2C241-D80B-40E7-BE21-BEDCA5BB5CCB}" srcId="{6300D2E7-3C90-4004-9138-C159CBAABEEA}" destId="{C2096581-406F-4A7E-A8A7-E04EDD872E02}" srcOrd="3" destOrd="0" parTransId="{0AF543CB-D7F5-4E45-B275-6D79348BE548}" sibTransId="{C6BC6194-0C3D-4310-976D-C5460D0F6C40}"/>
    <dgm:cxn modelId="{1D00A793-41B3-433C-8FA7-D8656892B13F}" srcId="{92B5D3CC-9ECA-44EC-8CEF-0701B45120C5}" destId="{6300D2E7-3C90-4004-9138-C159CBAABEEA}" srcOrd="0" destOrd="0" parTransId="{338FB769-3773-4A81-B47C-AD83A01A29DB}" sibTransId="{C45E71D6-E878-4A7B-872F-CDB52A527CCC}"/>
    <dgm:cxn modelId="{56D45F6C-68D3-44DB-B443-A0FBC89D167D}" srcId="{6300D2E7-3C90-4004-9138-C159CBAABEEA}" destId="{76AF003E-1659-4FF1-BA1C-0371452B8FDF}" srcOrd="1" destOrd="0" parTransId="{54ACE489-1FFC-4A9A-AC01-341290DACC81}" sibTransId="{9F99D066-AC3C-49C6-A23C-D1A02A191242}"/>
    <dgm:cxn modelId="{E244379D-8AB4-418F-BB11-B69D49201AA7}" type="presOf" srcId="{C2096581-406F-4A7E-A8A7-E04EDD872E02}" destId="{6788708B-0311-4B5F-9B78-CF2CC8BD671B}" srcOrd="0" destOrd="0" presId="urn:microsoft.com/office/officeart/2008/layout/LinedList"/>
    <dgm:cxn modelId="{93E46FEA-4A14-4531-A0FB-3C486BAB8ECC}" srcId="{6300D2E7-3C90-4004-9138-C159CBAABEEA}" destId="{8EBD7C0C-0CF8-4E9A-AB6B-7192B5B4CCA6}" srcOrd="0" destOrd="0" parTransId="{101852B2-6913-422B-A19F-DC85C8D4983F}" sibTransId="{36A4A0F0-02D9-45B7-9C25-CDECE6DA220F}"/>
    <dgm:cxn modelId="{35DBAE17-1510-47A2-A9CA-3DA61957AC80}" type="presOf" srcId="{92B5D3CC-9ECA-44EC-8CEF-0701B45120C5}" destId="{FB07303C-EBD6-4662-A85E-40115CCD7399}" srcOrd="0" destOrd="0" presId="urn:microsoft.com/office/officeart/2008/layout/LinedList"/>
    <dgm:cxn modelId="{C019D960-EC61-4437-AA6C-420E76F77572}" type="presOf" srcId="{76AF003E-1659-4FF1-BA1C-0371452B8FDF}" destId="{8A79BFD4-7945-447D-A141-2B14C232FAB5}" srcOrd="0" destOrd="0" presId="urn:microsoft.com/office/officeart/2008/layout/LinedList"/>
    <dgm:cxn modelId="{CDFCBD1C-A1B4-48DC-AAF4-A84D9107D147}" type="presOf" srcId="{8EBD7C0C-0CF8-4E9A-AB6B-7192B5B4CCA6}" destId="{EBF2E99B-406E-41A3-88C3-72902179A90E}" srcOrd="0" destOrd="0" presId="urn:microsoft.com/office/officeart/2008/layout/LinedList"/>
    <dgm:cxn modelId="{183355AB-3AAA-4B98-9234-872B01662AD7}" srcId="{6300D2E7-3C90-4004-9138-C159CBAABEEA}" destId="{B7A066AB-5A0F-4DF6-A397-4173AB928189}" srcOrd="4" destOrd="0" parTransId="{25E83594-056C-46BA-BEFE-A47BD3D794E3}" sibTransId="{6DFE2AE8-30E3-4528-90F0-BF97E673AC6B}"/>
    <dgm:cxn modelId="{31B57C28-13C7-4E4E-98C9-C844B82D7421}" type="presOf" srcId="{B7A066AB-5A0F-4DF6-A397-4173AB928189}" destId="{17BFE912-3DA2-4368-8751-2CCE2A1A43D3}" srcOrd="0" destOrd="0" presId="urn:microsoft.com/office/officeart/2008/layout/LinedList"/>
    <dgm:cxn modelId="{8AC0ED04-031B-44A7-A2E8-63696CF043B3}" type="presOf" srcId="{6300D2E7-3C90-4004-9138-C159CBAABEEA}" destId="{B1C9FEF2-A182-4A35-A39C-2BB7E20D2E3A}" srcOrd="0" destOrd="0" presId="urn:microsoft.com/office/officeart/2008/layout/LinedList"/>
    <dgm:cxn modelId="{0DBB6D86-AF6E-4FF7-9C55-1AF79960A518}" type="presParOf" srcId="{FB07303C-EBD6-4662-A85E-40115CCD7399}" destId="{BB37E5CD-5EE8-45DB-831D-3326B8653C39}" srcOrd="0" destOrd="0" presId="urn:microsoft.com/office/officeart/2008/layout/LinedList"/>
    <dgm:cxn modelId="{B4DDAD29-A7BF-4E1F-921E-D0E96054EFDE}" type="presParOf" srcId="{FB07303C-EBD6-4662-A85E-40115CCD7399}" destId="{34E8C3E8-2C4B-40C0-9012-F5B1D8F9C2A1}" srcOrd="1" destOrd="0" presId="urn:microsoft.com/office/officeart/2008/layout/LinedList"/>
    <dgm:cxn modelId="{EEB8A6E0-2698-46BA-AFD9-4F6A1DA959E3}" type="presParOf" srcId="{34E8C3E8-2C4B-40C0-9012-F5B1D8F9C2A1}" destId="{B1C9FEF2-A182-4A35-A39C-2BB7E20D2E3A}" srcOrd="0" destOrd="0" presId="urn:microsoft.com/office/officeart/2008/layout/LinedList"/>
    <dgm:cxn modelId="{2E19F732-80BA-47AA-ADCF-77E55A5D5C28}" type="presParOf" srcId="{34E8C3E8-2C4B-40C0-9012-F5B1D8F9C2A1}" destId="{8AAC3B18-BF76-4D4C-9492-7D93A50AF842}" srcOrd="1" destOrd="0" presId="urn:microsoft.com/office/officeart/2008/layout/LinedList"/>
    <dgm:cxn modelId="{00C30833-4085-4864-A73D-580BF5AF2614}" type="presParOf" srcId="{8AAC3B18-BF76-4D4C-9492-7D93A50AF842}" destId="{B4DA648B-BEAF-408E-8E24-BDB6E65D29F1}" srcOrd="0" destOrd="0" presId="urn:microsoft.com/office/officeart/2008/layout/LinedList"/>
    <dgm:cxn modelId="{2F105824-E738-42A1-AC9C-C2886F975ECB}" type="presParOf" srcId="{8AAC3B18-BF76-4D4C-9492-7D93A50AF842}" destId="{F29C7F85-B337-46B7-9B79-95E240760EF9}" srcOrd="1" destOrd="0" presId="urn:microsoft.com/office/officeart/2008/layout/LinedList"/>
    <dgm:cxn modelId="{1DA69695-8DC3-40A1-9C7D-5C4AC373CD08}" type="presParOf" srcId="{F29C7F85-B337-46B7-9B79-95E240760EF9}" destId="{030DD50F-06E0-4936-AFAE-6EACDFEBFD7C}" srcOrd="0" destOrd="0" presId="urn:microsoft.com/office/officeart/2008/layout/LinedList"/>
    <dgm:cxn modelId="{EC418F0A-81E3-422F-81AD-0291941C91B5}" type="presParOf" srcId="{F29C7F85-B337-46B7-9B79-95E240760EF9}" destId="{EBF2E99B-406E-41A3-88C3-72902179A90E}" srcOrd="1" destOrd="0" presId="urn:microsoft.com/office/officeart/2008/layout/LinedList"/>
    <dgm:cxn modelId="{5DECBCCC-40B2-4FE2-88FB-CEFE0EE51A5D}" type="presParOf" srcId="{F29C7F85-B337-46B7-9B79-95E240760EF9}" destId="{7D4A1A2A-8B9E-4DDD-A26B-6059B865C71E}" srcOrd="2" destOrd="0" presId="urn:microsoft.com/office/officeart/2008/layout/LinedList"/>
    <dgm:cxn modelId="{DAC28F92-81D9-442D-B5F9-61FEB67354E6}" type="presParOf" srcId="{8AAC3B18-BF76-4D4C-9492-7D93A50AF842}" destId="{AD21716B-3653-4DCF-A732-0BD55D2F9A2F}" srcOrd="2" destOrd="0" presId="urn:microsoft.com/office/officeart/2008/layout/LinedList"/>
    <dgm:cxn modelId="{83B422FD-355C-4AED-BB06-5AAEBB5BED47}" type="presParOf" srcId="{8AAC3B18-BF76-4D4C-9492-7D93A50AF842}" destId="{612AC390-DAA2-4ECA-9BD3-46EB864A3D35}" srcOrd="3" destOrd="0" presId="urn:microsoft.com/office/officeart/2008/layout/LinedList"/>
    <dgm:cxn modelId="{6AB65345-0FC3-4AF6-AB56-192D30336DF8}" type="presParOf" srcId="{8AAC3B18-BF76-4D4C-9492-7D93A50AF842}" destId="{5B4ECB62-B132-4B4D-9E01-9665B6414E4A}" srcOrd="4" destOrd="0" presId="urn:microsoft.com/office/officeart/2008/layout/LinedList"/>
    <dgm:cxn modelId="{78CBF806-373C-42F9-BF43-4CA792EC3AEA}" type="presParOf" srcId="{5B4ECB62-B132-4B4D-9E01-9665B6414E4A}" destId="{77A550F4-4720-44CC-A06E-3EF3DE67AE2B}" srcOrd="0" destOrd="0" presId="urn:microsoft.com/office/officeart/2008/layout/LinedList"/>
    <dgm:cxn modelId="{F2D87D47-5540-4D6E-B0A2-C67C8F7C4F34}" type="presParOf" srcId="{5B4ECB62-B132-4B4D-9E01-9665B6414E4A}" destId="{8A79BFD4-7945-447D-A141-2B14C232FAB5}" srcOrd="1" destOrd="0" presId="urn:microsoft.com/office/officeart/2008/layout/LinedList"/>
    <dgm:cxn modelId="{8150168C-84F8-4E93-99A3-42C814FF9C47}" type="presParOf" srcId="{5B4ECB62-B132-4B4D-9E01-9665B6414E4A}" destId="{40A602AC-EFC0-44C7-90D7-C5E3F44DD06C}" srcOrd="2" destOrd="0" presId="urn:microsoft.com/office/officeart/2008/layout/LinedList"/>
    <dgm:cxn modelId="{F9CE5FD6-DD7E-4DDD-9CBC-14790C724634}" type="presParOf" srcId="{8AAC3B18-BF76-4D4C-9492-7D93A50AF842}" destId="{6D5577FE-C381-47A7-868F-9F184A912FD6}" srcOrd="5" destOrd="0" presId="urn:microsoft.com/office/officeart/2008/layout/LinedList"/>
    <dgm:cxn modelId="{B7E55722-4804-4444-AC3E-36BDA532E698}" type="presParOf" srcId="{8AAC3B18-BF76-4D4C-9492-7D93A50AF842}" destId="{3E193C9F-9771-4293-90CF-3DAB29961A9D}" srcOrd="6" destOrd="0" presId="urn:microsoft.com/office/officeart/2008/layout/LinedList"/>
    <dgm:cxn modelId="{729E86BA-D118-4A5C-A15A-48961C28FF73}" type="presParOf" srcId="{8AAC3B18-BF76-4D4C-9492-7D93A50AF842}" destId="{38F3F78A-5CF7-4541-9555-227FDA0B66A7}" srcOrd="7" destOrd="0" presId="urn:microsoft.com/office/officeart/2008/layout/LinedList"/>
    <dgm:cxn modelId="{A82F3519-BA68-4008-81CD-549131BECF60}" type="presParOf" srcId="{38F3F78A-5CF7-4541-9555-227FDA0B66A7}" destId="{1011ECEE-A81E-41F0-8FE8-18D23F3ED1D0}" srcOrd="0" destOrd="0" presId="urn:microsoft.com/office/officeart/2008/layout/LinedList"/>
    <dgm:cxn modelId="{64A66139-73B9-44EB-A7BB-1AC3A6E8B7A9}" type="presParOf" srcId="{38F3F78A-5CF7-4541-9555-227FDA0B66A7}" destId="{451070C8-EC9E-4284-A5F0-12F3E5438663}" srcOrd="1" destOrd="0" presId="urn:microsoft.com/office/officeart/2008/layout/LinedList"/>
    <dgm:cxn modelId="{DBF0AC2A-7232-4044-8BFB-C4FB1302FB9E}" type="presParOf" srcId="{38F3F78A-5CF7-4541-9555-227FDA0B66A7}" destId="{EC3B2816-34EE-4FA4-A627-3CCBD68B9128}" srcOrd="2" destOrd="0" presId="urn:microsoft.com/office/officeart/2008/layout/LinedList"/>
    <dgm:cxn modelId="{63FE8408-A22C-449C-8809-5C2DEBC05DEB}" type="presParOf" srcId="{8AAC3B18-BF76-4D4C-9492-7D93A50AF842}" destId="{013F5539-C082-43B4-BB4E-F6A327E8B515}" srcOrd="8" destOrd="0" presId="urn:microsoft.com/office/officeart/2008/layout/LinedList"/>
    <dgm:cxn modelId="{1591A9A1-3C09-440B-9CF5-A55960898F69}" type="presParOf" srcId="{8AAC3B18-BF76-4D4C-9492-7D93A50AF842}" destId="{BEF54826-517E-495D-BE2C-B069E4811B58}" srcOrd="9" destOrd="0" presId="urn:microsoft.com/office/officeart/2008/layout/LinedList"/>
    <dgm:cxn modelId="{63C10859-AB42-477C-A880-9425466B686E}" type="presParOf" srcId="{8AAC3B18-BF76-4D4C-9492-7D93A50AF842}" destId="{6408402C-3416-4726-8D67-D745926DFA87}" srcOrd="10" destOrd="0" presId="urn:microsoft.com/office/officeart/2008/layout/LinedList"/>
    <dgm:cxn modelId="{987CD760-272D-4870-90A5-007250BDC5EC}" type="presParOf" srcId="{6408402C-3416-4726-8D67-D745926DFA87}" destId="{D4244258-D796-42C3-BF3A-7BECCE41C8EE}" srcOrd="0" destOrd="0" presId="urn:microsoft.com/office/officeart/2008/layout/LinedList"/>
    <dgm:cxn modelId="{4FC76869-47C2-472F-A085-0C02D77AF6D3}" type="presParOf" srcId="{6408402C-3416-4726-8D67-D745926DFA87}" destId="{6788708B-0311-4B5F-9B78-CF2CC8BD671B}" srcOrd="1" destOrd="0" presId="urn:microsoft.com/office/officeart/2008/layout/LinedList"/>
    <dgm:cxn modelId="{2E9AC0C3-C600-4627-8909-ED37576A037E}" type="presParOf" srcId="{6408402C-3416-4726-8D67-D745926DFA87}" destId="{8F6C8546-CE84-4C75-9653-1E4AEA903959}" srcOrd="2" destOrd="0" presId="urn:microsoft.com/office/officeart/2008/layout/LinedList"/>
    <dgm:cxn modelId="{73075906-2562-4742-9FA3-5AAF4BEFA3FE}" type="presParOf" srcId="{8AAC3B18-BF76-4D4C-9492-7D93A50AF842}" destId="{DD149295-88C3-4BFE-A3FF-BC50E5F4C6C6}" srcOrd="11" destOrd="0" presId="urn:microsoft.com/office/officeart/2008/layout/LinedList"/>
    <dgm:cxn modelId="{AAAC7167-7259-4ADD-BB75-43145FAAC8B5}" type="presParOf" srcId="{8AAC3B18-BF76-4D4C-9492-7D93A50AF842}" destId="{257BD6CD-3FDC-4DA5-B228-F5489A95F5D7}" srcOrd="12" destOrd="0" presId="urn:microsoft.com/office/officeart/2008/layout/LinedList"/>
    <dgm:cxn modelId="{A68AB6C9-E924-4D0D-8899-5B7B3E02C63F}" type="presParOf" srcId="{8AAC3B18-BF76-4D4C-9492-7D93A50AF842}" destId="{B3BF53EB-6B1A-49BA-AC5D-05AA827411D0}" srcOrd="13" destOrd="0" presId="urn:microsoft.com/office/officeart/2008/layout/LinedList"/>
    <dgm:cxn modelId="{5456D874-E93F-45D7-ADFB-001655A9A86F}" type="presParOf" srcId="{B3BF53EB-6B1A-49BA-AC5D-05AA827411D0}" destId="{169DB831-D2E5-40A3-A032-CE02E14650BA}" srcOrd="0" destOrd="0" presId="urn:microsoft.com/office/officeart/2008/layout/LinedList"/>
    <dgm:cxn modelId="{E266B0C7-C7DE-411D-8F3A-2A0C6BEA7199}" type="presParOf" srcId="{B3BF53EB-6B1A-49BA-AC5D-05AA827411D0}" destId="{17BFE912-3DA2-4368-8751-2CCE2A1A43D3}" srcOrd="1" destOrd="0" presId="urn:microsoft.com/office/officeart/2008/layout/LinedList"/>
    <dgm:cxn modelId="{4D52E725-C1DF-4965-9932-4E9A0F9BC841}" type="presParOf" srcId="{B3BF53EB-6B1A-49BA-AC5D-05AA827411D0}" destId="{68022019-201F-4E4C-8548-7FE800DF546F}" srcOrd="2" destOrd="0" presId="urn:microsoft.com/office/officeart/2008/layout/LinedList"/>
    <dgm:cxn modelId="{971575DA-97CF-47C1-9591-99657FEBF17B}" type="presParOf" srcId="{8AAC3B18-BF76-4D4C-9492-7D93A50AF842}" destId="{E5821AA0-D302-43F3-8A1D-20C0B8050307}" srcOrd="14" destOrd="0" presId="urn:microsoft.com/office/officeart/2008/layout/LinedList"/>
    <dgm:cxn modelId="{BE99FACF-ECB9-4299-B288-03F60819BD45}" type="presParOf" srcId="{8AAC3B18-BF76-4D4C-9492-7D93A50AF842}" destId="{4936A522-7614-400B-9032-3F2FBC5E19E1}" srcOrd="15" destOrd="0" presId="urn:microsoft.com/office/officeart/2008/layout/Lin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2624BE-98F2-4DCE-8323-149733C9CB75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4E707F-C5E2-42E9-BD9A-636FB7C9FE88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Комплекс </a:t>
          </a:r>
          <a:r>
            <a:rPr lang="uk-UA" dirty="0" err="1" smtClean="0">
              <a:solidFill>
                <a:schemeClr val="tx1"/>
              </a:solidFill>
            </a:rPr>
            <a:t>взаємопов</a:t>
          </a:r>
          <a:r>
            <a:rPr lang="en-US" dirty="0" smtClean="0">
              <a:solidFill>
                <a:schemeClr val="tx1"/>
              </a:solidFill>
            </a:rPr>
            <a:t>`</a:t>
          </a:r>
          <a:r>
            <a:rPr lang="uk-UA" dirty="0" err="1" smtClean="0">
              <a:solidFill>
                <a:schemeClr val="tx1"/>
              </a:solidFill>
            </a:rPr>
            <a:t>язаних</a:t>
          </a:r>
          <a:r>
            <a:rPr lang="uk-UA" dirty="0" smtClean="0">
              <a:solidFill>
                <a:schemeClr val="tx1"/>
              </a:solidFill>
            </a:rPr>
            <a:t> облікових документів</a:t>
          </a:r>
          <a:endParaRPr lang="ru-RU" dirty="0">
            <a:solidFill>
              <a:schemeClr val="tx1"/>
            </a:solidFill>
          </a:endParaRPr>
        </a:p>
      </dgm:t>
    </dgm:pt>
    <dgm:pt modelId="{92756532-5B3D-4620-A053-96957023EAF8}" type="parTrans" cxnId="{F8C73AE8-F553-4D85-B647-F818E85C9548}">
      <dgm:prSet/>
      <dgm:spPr/>
      <dgm:t>
        <a:bodyPr/>
        <a:lstStyle/>
        <a:p>
          <a:endParaRPr lang="ru-RU"/>
        </a:p>
      </dgm:t>
    </dgm:pt>
    <dgm:pt modelId="{79807C79-5B80-4F78-8134-4DE7A9C7EFE1}" type="sibTrans" cxnId="{F8C73AE8-F553-4D85-B647-F818E85C9548}">
      <dgm:prSet/>
      <dgm:spPr/>
      <dgm:t>
        <a:bodyPr/>
        <a:lstStyle/>
        <a:p>
          <a:endParaRPr lang="ru-RU"/>
        </a:p>
      </dgm:t>
    </dgm:pt>
    <dgm:pt modelId="{84DDC6F9-7C44-4489-AAF3-83EB5BB48DB7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dirty="0" smtClean="0"/>
            <a:t>Справа фонду</a:t>
          </a:r>
          <a:endParaRPr lang="ru-RU" sz="2400" dirty="0"/>
        </a:p>
      </dgm:t>
    </dgm:pt>
    <dgm:pt modelId="{233691AA-AA16-45CB-964B-86EE86CDA5ED}" type="parTrans" cxnId="{7B47FC0E-46EC-435A-8A6C-E5DF31B20B79}">
      <dgm:prSet/>
      <dgm:spPr/>
      <dgm:t>
        <a:bodyPr/>
        <a:lstStyle/>
        <a:p>
          <a:endParaRPr lang="ru-RU"/>
        </a:p>
      </dgm:t>
    </dgm:pt>
    <dgm:pt modelId="{33288369-66B6-417D-A369-B022ACC31162}" type="sibTrans" cxnId="{7B47FC0E-46EC-435A-8A6C-E5DF31B20B79}">
      <dgm:prSet/>
      <dgm:spPr/>
      <dgm:t>
        <a:bodyPr/>
        <a:lstStyle/>
        <a:p>
          <a:endParaRPr lang="ru-RU"/>
        </a:p>
      </dgm:t>
    </dgm:pt>
    <dgm:pt modelId="{E8CC414E-FB8A-44C4-834F-0D6A54573943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800" dirty="0" smtClean="0"/>
            <a:t>Книга обліку надходження та вибуття документів</a:t>
          </a:r>
          <a:endParaRPr lang="ru-RU" sz="1800" dirty="0"/>
        </a:p>
      </dgm:t>
    </dgm:pt>
    <dgm:pt modelId="{7914E6A1-EF25-4C7B-B165-15ACF309BAED}" type="parTrans" cxnId="{9034CE11-F940-4C15-BFE3-86C2F8352576}">
      <dgm:prSet/>
      <dgm:spPr/>
      <dgm:t>
        <a:bodyPr/>
        <a:lstStyle/>
        <a:p>
          <a:endParaRPr lang="ru-RU"/>
        </a:p>
      </dgm:t>
    </dgm:pt>
    <dgm:pt modelId="{E7B275F9-9F02-4C32-ACE3-B836B1A2EBAB}" type="sibTrans" cxnId="{9034CE11-F940-4C15-BFE3-86C2F8352576}">
      <dgm:prSet/>
      <dgm:spPr/>
      <dgm:t>
        <a:bodyPr/>
        <a:lstStyle/>
        <a:p>
          <a:endParaRPr lang="ru-RU"/>
        </a:p>
      </dgm:t>
    </dgm:pt>
    <dgm:pt modelId="{29214D0F-00E2-4372-8493-3D0F1E4BB9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000" dirty="0" smtClean="0"/>
            <a:t>Описи справ, реєстри описів</a:t>
          </a:r>
          <a:endParaRPr lang="ru-RU" sz="2000" dirty="0"/>
        </a:p>
      </dgm:t>
    </dgm:pt>
    <dgm:pt modelId="{524A0D8F-D345-44F8-A253-5F70F1499338}" type="parTrans" cxnId="{1FF41260-37E0-4599-8976-D6C6ADF0ECFB}">
      <dgm:prSet/>
      <dgm:spPr/>
      <dgm:t>
        <a:bodyPr/>
        <a:lstStyle/>
        <a:p>
          <a:endParaRPr lang="ru-RU"/>
        </a:p>
      </dgm:t>
    </dgm:pt>
    <dgm:pt modelId="{0DA705DB-5F3F-4C36-98D3-D1D58E3CCA4A}" type="sibTrans" cxnId="{1FF41260-37E0-4599-8976-D6C6ADF0ECFB}">
      <dgm:prSet/>
      <dgm:spPr/>
      <dgm:t>
        <a:bodyPr/>
        <a:lstStyle/>
        <a:p>
          <a:endParaRPr lang="ru-RU"/>
        </a:p>
      </dgm:t>
    </dgm:pt>
    <dgm:pt modelId="{FD6AFE9B-2C8E-42B6-A44F-8A667B10AA47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200" dirty="0" smtClean="0"/>
            <a:t>Список фондів</a:t>
          </a:r>
          <a:endParaRPr lang="ru-RU" sz="2200" dirty="0"/>
        </a:p>
      </dgm:t>
    </dgm:pt>
    <dgm:pt modelId="{B702E479-2E83-4200-A3C8-29136FDDE581}" type="parTrans" cxnId="{9370B000-762D-4BD8-A646-B8643054D2D4}">
      <dgm:prSet/>
      <dgm:spPr/>
      <dgm:t>
        <a:bodyPr/>
        <a:lstStyle/>
        <a:p>
          <a:endParaRPr lang="ru-RU"/>
        </a:p>
      </dgm:t>
    </dgm:pt>
    <dgm:pt modelId="{6156268B-65A3-4B0B-BC95-02D1529A4961}" type="sibTrans" cxnId="{9370B000-762D-4BD8-A646-B8643054D2D4}">
      <dgm:prSet/>
      <dgm:spPr/>
      <dgm:t>
        <a:bodyPr/>
        <a:lstStyle/>
        <a:p>
          <a:endParaRPr lang="ru-RU"/>
        </a:p>
      </dgm:t>
    </dgm:pt>
    <dgm:pt modelId="{02EF4C40-C522-4C94-B5D7-F4DDA3F67188}" type="pres">
      <dgm:prSet presAssocID="{042624BE-98F2-4DCE-8323-149733C9CB7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B2DCA5-2A32-42ED-80C3-76A0DFB630CF}" type="pres">
      <dgm:prSet presAssocID="{042624BE-98F2-4DCE-8323-149733C9CB75}" presName="radial" presStyleCnt="0">
        <dgm:presLayoutVars>
          <dgm:animLvl val="ctr"/>
        </dgm:presLayoutVars>
      </dgm:prSet>
      <dgm:spPr/>
    </dgm:pt>
    <dgm:pt modelId="{1AC08F6D-DCCE-4E70-9EDC-E63DCBD5C7AF}" type="pres">
      <dgm:prSet presAssocID="{7D4E707F-C5E2-42E9-BD9A-636FB7C9FE88}" presName="centerShape" presStyleLbl="vennNode1" presStyleIdx="0" presStyleCnt="5" custScaleX="192686"/>
      <dgm:spPr/>
      <dgm:t>
        <a:bodyPr/>
        <a:lstStyle/>
        <a:p>
          <a:endParaRPr lang="ru-RU"/>
        </a:p>
      </dgm:t>
    </dgm:pt>
    <dgm:pt modelId="{9D27C0B4-7ABD-457C-A0FC-DE9E5D68B0C8}" type="pres">
      <dgm:prSet presAssocID="{84DDC6F9-7C44-4489-AAF3-83EB5BB48DB7}" presName="node" presStyleLbl="vennNode1" presStyleIdx="1" presStyleCnt="5" custScaleX="219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89FDD-F6F6-4B69-89A8-FC3BEF59ED4D}" type="pres">
      <dgm:prSet presAssocID="{E8CC414E-FB8A-44C4-834F-0D6A54573943}" presName="node" presStyleLbl="vennNode1" presStyleIdx="2" presStyleCnt="5" custScaleX="201078" custRadScaleRad="167592" custRadScaleInc="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4024C-3BEF-4512-A221-17D9D6A0A1B3}" type="pres">
      <dgm:prSet presAssocID="{29214D0F-00E2-4372-8493-3D0F1E4BB9EA}" presName="node" presStyleLbl="vennNode1" presStyleIdx="3" presStyleCnt="5" custScaleX="238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2B59E6-6E2D-4E23-A710-290A2F4044BB}" type="pres">
      <dgm:prSet presAssocID="{FD6AFE9B-2C8E-42B6-A44F-8A667B10AA47}" presName="node" presStyleLbl="vennNode1" presStyleIdx="4" presStyleCnt="5" custScaleX="188580" custRadScaleRad="171311" custRadScaleInc="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034CE11-F940-4C15-BFE3-86C2F8352576}" srcId="{7D4E707F-C5E2-42E9-BD9A-636FB7C9FE88}" destId="{E8CC414E-FB8A-44C4-834F-0D6A54573943}" srcOrd="1" destOrd="0" parTransId="{7914E6A1-EF25-4C7B-B165-15ACF309BAED}" sibTransId="{E7B275F9-9F02-4C32-ACE3-B836B1A2EBAB}"/>
    <dgm:cxn modelId="{CD6DE2BE-3969-4B05-B9A7-1B62316CE75D}" type="presOf" srcId="{7D4E707F-C5E2-42E9-BD9A-636FB7C9FE88}" destId="{1AC08F6D-DCCE-4E70-9EDC-E63DCBD5C7AF}" srcOrd="0" destOrd="0" presId="urn:microsoft.com/office/officeart/2005/8/layout/radial3"/>
    <dgm:cxn modelId="{4A563E0D-BE63-42D4-8AA2-DF644D72C72E}" type="presOf" srcId="{042624BE-98F2-4DCE-8323-149733C9CB75}" destId="{02EF4C40-C522-4C94-B5D7-F4DDA3F67188}" srcOrd="0" destOrd="0" presId="urn:microsoft.com/office/officeart/2005/8/layout/radial3"/>
    <dgm:cxn modelId="{9370B000-762D-4BD8-A646-B8643054D2D4}" srcId="{7D4E707F-C5E2-42E9-BD9A-636FB7C9FE88}" destId="{FD6AFE9B-2C8E-42B6-A44F-8A667B10AA47}" srcOrd="3" destOrd="0" parTransId="{B702E479-2E83-4200-A3C8-29136FDDE581}" sibTransId="{6156268B-65A3-4B0B-BC95-02D1529A4961}"/>
    <dgm:cxn modelId="{1FF41260-37E0-4599-8976-D6C6ADF0ECFB}" srcId="{7D4E707F-C5E2-42E9-BD9A-636FB7C9FE88}" destId="{29214D0F-00E2-4372-8493-3D0F1E4BB9EA}" srcOrd="2" destOrd="0" parTransId="{524A0D8F-D345-44F8-A253-5F70F1499338}" sibTransId="{0DA705DB-5F3F-4C36-98D3-D1D58E3CCA4A}"/>
    <dgm:cxn modelId="{29215986-E79D-4B81-AEFB-CC67A3AA29DB}" type="presOf" srcId="{84DDC6F9-7C44-4489-AAF3-83EB5BB48DB7}" destId="{9D27C0B4-7ABD-457C-A0FC-DE9E5D68B0C8}" srcOrd="0" destOrd="0" presId="urn:microsoft.com/office/officeart/2005/8/layout/radial3"/>
    <dgm:cxn modelId="{0088A8EE-3CA2-4EE1-92A2-DEA428BA695E}" type="presOf" srcId="{FD6AFE9B-2C8E-42B6-A44F-8A667B10AA47}" destId="{0A2B59E6-6E2D-4E23-A710-290A2F4044BB}" srcOrd="0" destOrd="0" presId="urn:microsoft.com/office/officeart/2005/8/layout/radial3"/>
    <dgm:cxn modelId="{F8C73AE8-F553-4D85-B647-F818E85C9548}" srcId="{042624BE-98F2-4DCE-8323-149733C9CB75}" destId="{7D4E707F-C5E2-42E9-BD9A-636FB7C9FE88}" srcOrd="0" destOrd="0" parTransId="{92756532-5B3D-4620-A053-96957023EAF8}" sibTransId="{79807C79-5B80-4F78-8134-4DE7A9C7EFE1}"/>
    <dgm:cxn modelId="{7B47FC0E-46EC-435A-8A6C-E5DF31B20B79}" srcId="{7D4E707F-C5E2-42E9-BD9A-636FB7C9FE88}" destId="{84DDC6F9-7C44-4489-AAF3-83EB5BB48DB7}" srcOrd="0" destOrd="0" parTransId="{233691AA-AA16-45CB-964B-86EE86CDA5ED}" sibTransId="{33288369-66B6-417D-A369-B022ACC31162}"/>
    <dgm:cxn modelId="{7135A190-FDD7-47E0-85B1-280772CC961C}" type="presOf" srcId="{E8CC414E-FB8A-44C4-834F-0D6A54573943}" destId="{6C989FDD-F6F6-4B69-89A8-FC3BEF59ED4D}" srcOrd="0" destOrd="0" presId="urn:microsoft.com/office/officeart/2005/8/layout/radial3"/>
    <dgm:cxn modelId="{2C0E43FD-42B0-4255-B276-4060AD7CFA68}" type="presOf" srcId="{29214D0F-00E2-4372-8493-3D0F1E4BB9EA}" destId="{CF74024C-3BEF-4512-A221-17D9D6A0A1B3}" srcOrd="0" destOrd="0" presId="urn:microsoft.com/office/officeart/2005/8/layout/radial3"/>
    <dgm:cxn modelId="{23E4DE36-ECBB-41D6-BA9D-11D5F07B0637}" type="presParOf" srcId="{02EF4C40-C522-4C94-B5D7-F4DDA3F67188}" destId="{03B2DCA5-2A32-42ED-80C3-76A0DFB630CF}" srcOrd="0" destOrd="0" presId="urn:microsoft.com/office/officeart/2005/8/layout/radial3"/>
    <dgm:cxn modelId="{0855AFF8-BA23-49E9-A97B-F3E2AEC2EE63}" type="presParOf" srcId="{03B2DCA5-2A32-42ED-80C3-76A0DFB630CF}" destId="{1AC08F6D-DCCE-4E70-9EDC-E63DCBD5C7AF}" srcOrd="0" destOrd="0" presId="urn:microsoft.com/office/officeart/2005/8/layout/radial3"/>
    <dgm:cxn modelId="{F289CE92-BCBD-45E7-88BA-A58AD4629BE7}" type="presParOf" srcId="{03B2DCA5-2A32-42ED-80C3-76A0DFB630CF}" destId="{9D27C0B4-7ABD-457C-A0FC-DE9E5D68B0C8}" srcOrd="1" destOrd="0" presId="urn:microsoft.com/office/officeart/2005/8/layout/radial3"/>
    <dgm:cxn modelId="{817BCBFA-8A8E-495E-851D-4250FB99DDA7}" type="presParOf" srcId="{03B2DCA5-2A32-42ED-80C3-76A0DFB630CF}" destId="{6C989FDD-F6F6-4B69-89A8-FC3BEF59ED4D}" srcOrd="2" destOrd="0" presId="urn:microsoft.com/office/officeart/2005/8/layout/radial3"/>
    <dgm:cxn modelId="{5DEC397A-409E-4ED8-925C-C2AB087CDBEC}" type="presParOf" srcId="{03B2DCA5-2A32-42ED-80C3-76A0DFB630CF}" destId="{CF74024C-3BEF-4512-A221-17D9D6A0A1B3}" srcOrd="3" destOrd="0" presId="urn:microsoft.com/office/officeart/2005/8/layout/radial3"/>
    <dgm:cxn modelId="{4246DDF4-5483-4CA2-9139-C4C5CEB4AADE}" type="presParOf" srcId="{03B2DCA5-2A32-42ED-80C3-76A0DFB630CF}" destId="{0A2B59E6-6E2D-4E23-A710-290A2F4044BB}" srcOrd="4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1B0324-C031-4366-B286-1BC0B0A0F410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FCC987-26F9-4451-A569-1FBEA92AD168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uk-UA" sz="2400" dirty="0" smtClean="0">
              <a:solidFill>
                <a:srgbClr val="002060"/>
              </a:solidFill>
              <a:latin typeface="Arial Black" panose="020B0A04020102020204" pitchFamily="34" charset="0"/>
            </a:rPr>
            <a:t>фіксування кожного надходження документів</a:t>
          </a:r>
          <a:endParaRPr lang="ru-RU" sz="2400" dirty="0">
            <a:solidFill>
              <a:srgbClr val="002060"/>
            </a:solidFill>
            <a:latin typeface="Arial Black" panose="020B0A04020102020204" pitchFamily="34" charset="0"/>
          </a:endParaRPr>
        </a:p>
      </dgm:t>
    </dgm:pt>
    <dgm:pt modelId="{A3C68273-D0B3-4D68-AD23-D76DEDCCF276}" type="parTrans" cxnId="{F25C443E-7D43-4AD3-B942-1DB34ABCB2D5}">
      <dgm:prSet/>
      <dgm:spPr/>
      <dgm:t>
        <a:bodyPr/>
        <a:lstStyle/>
        <a:p>
          <a:endParaRPr lang="ru-RU"/>
        </a:p>
      </dgm:t>
    </dgm:pt>
    <dgm:pt modelId="{E4F59A3F-748B-499D-B225-8BEA2800CA64}" type="sibTrans" cxnId="{F25C443E-7D43-4AD3-B942-1DB34ABCB2D5}">
      <dgm:prSet/>
      <dgm:spPr/>
      <dgm:t>
        <a:bodyPr/>
        <a:lstStyle/>
        <a:p>
          <a:endParaRPr lang="ru-RU"/>
        </a:p>
      </dgm:t>
    </dgm:pt>
    <dgm:pt modelId="{A1BFA236-4795-4A19-B95D-01920E173BA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dirty="0" smtClean="0">
              <a:solidFill>
                <a:srgbClr val="002060"/>
              </a:solidFill>
              <a:latin typeface="Arial Black" panose="020B0A04020102020204" pitchFamily="34" charset="0"/>
            </a:rPr>
            <a:t>облік кількості і складу документів </a:t>
          </a:r>
          <a:r>
            <a:rPr lang="uk-UA" sz="2400" dirty="0" smtClean="0">
              <a:solidFill>
                <a:srgbClr val="C00000"/>
              </a:solidFill>
              <a:latin typeface="Arial Black" panose="020B0A04020102020204" pitchFamily="34" charset="0"/>
            </a:rPr>
            <a:t>постійного, тривалого зберігання та з кадрових питань</a:t>
          </a:r>
          <a:endParaRPr lang="ru-RU" sz="2400" dirty="0">
            <a:solidFill>
              <a:srgbClr val="C00000"/>
            </a:solidFill>
            <a:latin typeface="Arial Black" panose="020B0A04020102020204" pitchFamily="34" charset="0"/>
          </a:endParaRPr>
        </a:p>
      </dgm:t>
    </dgm:pt>
    <dgm:pt modelId="{AB4A129B-F938-4AA5-B65E-C8EEE050319A}" type="parTrans" cxnId="{310C07B2-7A39-4BCC-B5AC-D72BC35697D2}">
      <dgm:prSet/>
      <dgm:spPr/>
      <dgm:t>
        <a:bodyPr/>
        <a:lstStyle/>
        <a:p>
          <a:endParaRPr lang="ru-RU"/>
        </a:p>
      </dgm:t>
    </dgm:pt>
    <dgm:pt modelId="{73A4822D-CF02-413B-9DEB-B3C8AFF067B9}" type="sibTrans" cxnId="{310C07B2-7A39-4BCC-B5AC-D72BC35697D2}">
      <dgm:prSet/>
      <dgm:spPr/>
      <dgm:t>
        <a:bodyPr/>
        <a:lstStyle/>
        <a:p>
          <a:endParaRPr lang="ru-RU"/>
        </a:p>
      </dgm:t>
    </dgm:pt>
    <dgm:pt modelId="{37589EA7-D24F-4281-AFE3-E645AAAF9704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2400" dirty="0" smtClean="0">
              <a:solidFill>
                <a:srgbClr val="002060"/>
              </a:solidFill>
              <a:latin typeface="Arial Black" panose="020B0A04020102020204" pitchFamily="34" charset="0"/>
            </a:rPr>
            <a:t>є підставою для складання паспорту архіву</a:t>
          </a:r>
          <a:endParaRPr lang="ru-RU" sz="2400" dirty="0">
            <a:solidFill>
              <a:srgbClr val="002060"/>
            </a:solidFill>
            <a:latin typeface="Arial Black" panose="020B0A04020102020204" pitchFamily="34" charset="0"/>
          </a:endParaRPr>
        </a:p>
      </dgm:t>
    </dgm:pt>
    <dgm:pt modelId="{2FBDFDBA-DBD0-4DE6-90D4-9E6782B1CFAC}" type="parTrans" cxnId="{DF4B7C97-6662-4E84-88B5-164D99A23834}">
      <dgm:prSet/>
      <dgm:spPr/>
      <dgm:t>
        <a:bodyPr/>
        <a:lstStyle/>
        <a:p>
          <a:endParaRPr lang="ru-RU"/>
        </a:p>
      </dgm:t>
    </dgm:pt>
    <dgm:pt modelId="{D994B1FE-81BC-40E2-8B90-1311AC9BD4E0}" type="sibTrans" cxnId="{DF4B7C97-6662-4E84-88B5-164D99A23834}">
      <dgm:prSet/>
      <dgm:spPr/>
      <dgm:t>
        <a:bodyPr/>
        <a:lstStyle/>
        <a:p>
          <a:endParaRPr lang="ru-RU"/>
        </a:p>
      </dgm:t>
    </dgm:pt>
    <dgm:pt modelId="{FE5626F8-B558-461A-AED5-F58CB8AE540F}" type="pres">
      <dgm:prSet presAssocID="{AB1B0324-C031-4366-B286-1BC0B0A0F41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9B6F6E-8E9F-40F6-B4FB-211CA2D20284}" type="pres">
      <dgm:prSet presAssocID="{73FCC987-26F9-4451-A569-1FBEA92AD168}" presName="circle1" presStyleLbl="node1" presStyleIdx="0" presStyleCnt="3" custScaleY="99988" custLinFactNeighborX="569" custLinFactNeighborY="48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AB743F0A-3591-4AB6-A9FD-DCFEF8A3C665}" type="pres">
      <dgm:prSet presAssocID="{73FCC987-26F9-4451-A569-1FBEA92AD168}" presName="space" presStyleCnt="0"/>
      <dgm:spPr/>
    </dgm:pt>
    <dgm:pt modelId="{9A2BC6A1-8B41-4FF7-8FFB-6E4AB8C95CF9}" type="pres">
      <dgm:prSet presAssocID="{73FCC987-26F9-4451-A569-1FBEA92AD168}" presName="rect1" presStyleLbl="alignAcc1" presStyleIdx="0" presStyleCnt="3" custLinFactNeighborX="795" custLinFactNeighborY="-2024"/>
      <dgm:spPr/>
      <dgm:t>
        <a:bodyPr/>
        <a:lstStyle/>
        <a:p>
          <a:endParaRPr lang="ru-RU"/>
        </a:p>
      </dgm:t>
    </dgm:pt>
    <dgm:pt modelId="{10EF55AA-0AED-4E1D-8429-53AE60CB0F2C}" type="pres">
      <dgm:prSet presAssocID="{A1BFA236-4795-4A19-B95D-01920E173BAF}" presName="vertSpace2" presStyleLbl="node1" presStyleIdx="0" presStyleCnt="3"/>
      <dgm:spPr/>
    </dgm:pt>
    <dgm:pt modelId="{BBE48FEC-BF49-43BA-A0C2-4281480133E9}" type="pres">
      <dgm:prSet presAssocID="{A1BFA236-4795-4A19-B95D-01920E173BAF}" presName="circle2" presStyleLbl="node1" presStyleIdx="1" presStyleCnt="3" custLinFactNeighborX="-438" custLinFactNeighborY="-4682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9AF20147-B39A-47F3-8BD9-61F46D0A2D7F}" type="pres">
      <dgm:prSet presAssocID="{A1BFA236-4795-4A19-B95D-01920E173BAF}" presName="rect2" presStyleLbl="alignAcc1" presStyleIdx="1" presStyleCnt="3" custLinFactNeighborX="265" custLinFactNeighborY="-3114"/>
      <dgm:spPr/>
      <dgm:t>
        <a:bodyPr/>
        <a:lstStyle/>
        <a:p>
          <a:endParaRPr lang="ru-RU"/>
        </a:p>
      </dgm:t>
    </dgm:pt>
    <dgm:pt modelId="{5047053E-7DDF-4FA2-B45E-7E039C6222B5}" type="pres">
      <dgm:prSet presAssocID="{37589EA7-D24F-4281-AFE3-E645AAAF9704}" presName="vertSpace3" presStyleLbl="node1" presStyleIdx="1" presStyleCnt="3"/>
      <dgm:spPr/>
    </dgm:pt>
    <dgm:pt modelId="{8CD5A176-5C3A-4537-BFB3-C0119C31C2BF}" type="pres">
      <dgm:prSet presAssocID="{37589EA7-D24F-4281-AFE3-E645AAAF9704}" presName="circle3" presStyleLbl="node1" presStyleIdx="2" presStyleCnt="3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endParaRPr lang="ru-RU"/>
        </a:p>
      </dgm:t>
    </dgm:pt>
    <dgm:pt modelId="{4C1A06A6-7EF8-43E1-93E2-2FACF4F987E7}" type="pres">
      <dgm:prSet presAssocID="{37589EA7-D24F-4281-AFE3-E645AAAF9704}" presName="rect3" presStyleLbl="alignAcc1" presStyleIdx="2" presStyleCnt="3"/>
      <dgm:spPr/>
      <dgm:t>
        <a:bodyPr/>
        <a:lstStyle/>
        <a:p>
          <a:endParaRPr lang="ru-RU"/>
        </a:p>
      </dgm:t>
    </dgm:pt>
    <dgm:pt modelId="{C88E9B8B-D48E-472A-A609-80E0856E0F71}" type="pres">
      <dgm:prSet presAssocID="{73FCC987-26F9-4451-A569-1FBEA92AD168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54E0B9-D91D-4D79-8775-DE2D5C3C4C1C}" type="pres">
      <dgm:prSet presAssocID="{A1BFA236-4795-4A19-B95D-01920E173BAF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B59FCA-5B19-4190-BE8E-3EA636F71F44}" type="pres">
      <dgm:prSet presAssocID="{37589EA7-D24F-4281-AFE3-E645AAAF9704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9D7BA1-34E4-46CC-B142-6DD12982F5B8}" type="presOf" srcId="{73FCC987-26F9-4451-A569-1FBEA92AD168}" destId="{9A2BC6A1-8B41-4FF7-8FFB-6E4AB8C95CF9}" srcOrd="0" destOrd="0" presId="urn:microsoft.com/office/officeart/2005/8/layout/target3"/>
    <dgm:cxn modelId="{C8E033C2-DA6D-4AB5-B19B-31C7348514D7}" type="presOf" srcId="{AB1B0324-C031-4366-B286-1BC0B0A0F410}" destId="{FE5626F8-B558-461A-AED5-F58CB8AE540F}" srcOrd="0" destOrd="0" presId="urn:microsoft.com/office/officeart/2005/8/layout/target3"/>
    <dgm:cxn modelId="{1858F5FD-8F33-487E-8830-CEA40B287FCA}" type="presOf" srcId="{73FCC987-26F9-4451-A569-1FBEA92AD168}" destId="{C88E9B8B-D48E-472A-A609-80E0856E0F71}" srcOrd="1" destOrd="0" presId="urn:microsoft.com/office/officeart/2005/8/layout/target3"/>
    <dgm:cxn modelId="{FDC271A1-834D-4814-BBBD-D5670DDB0B64}" type="presOf" srcId="{A1BFA236-4795-4A19-B95D-01920E173BAF}" destId="{9AF20147-B39A-47F3-8BD9-61F46D0A2D7F}" srcOrd="0" destOrd="0" presId="urn:microsoft.com/office/officeart/2005/8/layout/target3"/>
    <dgm:cxn modelId="{F25C443E-7D43-4AD3-B942-1DB34ABCB2D5}" srcId="{AB1B0324-C031-4366-B286-1BC0B0A0F410}" destId="{73FCC987-26F9-4451-A569-1FBEA92AD168}" srcOrd="0" destOrd="0" parTransId="{A3C68273-D0B3-4D68-AD23-D76DEDCCF276}" sibTransId="{E4F59A3F-748B-499D-B225-8BEA2800CA64}"/>
    <dgm:cxn modelId="{0074028B-7F9B-4AD5-B74A-019F03613FDB}" type="presOf" srcId="{37589EA7-D24F-4281-AFE3-E645AAAF9704}" destId="{C6B59FCA-5B19-4190-BE8E-3EA636F71F44}" srcOrd="1" destOrd="0" presId="urn:microsoft.com/office/officeart/2005/8/layout/target3"/>
    <dgm:cxn modelId="{CD79BB7D-AA46-4E34-93B3-A451D5C3E552}" type="presOf" srcId="{A1BFA236-4795-4A19-B95D-01920E173BAF}" destId="{7A54E0B9-D91D-4D79-8775-DE2D5C3C4C1C}" srcOrd="1" destOrd="0" presId="urn:microsoft.com/office/officeart/2005/8/layout/target3"/>
    <dgm:cxn modelId="{878ED0B1-02DF-4D38-9F2E-611D28045D18}" type="presOf" srcId="{37589EA7-D24F-4281-AFE3-E645AAAF9704}" destId="{4C1A06A6-7EF8-43E1-93E2-2FACF4F987E7}" srcOrd="0" destOrd="0" presId="urn:microsoft.com/office/officeart/2005/8/layout/target3"/>
    <dgm:cxn modelId="{DF4B7C97-6662-4E84-88B5-164D99A23834}" srcId="{AB1B0324-C031-4366-B286-1BC0B0A0F410}" destId="{37589EA7-D24F-4281-AFE3-E645AAAF9704}" srcOrd="2" destOrd="0" parTransId="{2FBDFDBA-DBD0-4DE6-90D4-9E6782B1CFAC}" sibTransId="{D994B1FE-81BC-40E2-8B90-1311AC9BD4E0}"/>
    <dgm:cxn modelId="{310C07B2-7A39-4BCC-B5AC-D72BC35697D2}" srcId="{AB1B0324-C031-4366-B286-1BC0B0A0F410}" destId="{A1BFA236-4795-4A19-B95D-01920E173BAF}" srcOrd="1" destOrd="0" parTransId="{AB4A129B-F938-4AA5-B65E-C8EEE050319A}" sibTransId="{73A4822D-CF02-413B-9DEB-B3C8AFF067B9}"/>
    <dgm:cxn modelId="{C549FCF1-D9D9-4E72-85D5-543EB62F063B}" type="presParOf" srcId="{FE5626F8-B558-461A-AED5-F58CB8AE540F}" destId="{BB9B6F6E-8E9F-40F6-B4FB-211CA2D20284}" srcOrd="0" destOrd="0" presId="urn:microsoft.com/office/officeart/2005/8/layout/target3"/>
    <dgm:cxn modelId="{E3F02AA5-54B1-423A-9E0F-FE546AC0CC7B}" type="presParOf" srcId="{FE5626F8-B558-461A-AED5-F58CB8AE540F}" destId="{AB743F0A-3591-4AB6-A9FD-DCFEF8A3C665}" srcOrd="1" destOrd="0" presId="urn:microsoft.com/office/officeart/2005/8/layout/target3"/>
    <dgm:cxn modelId="{7A4055FC-36AD-4C8A-AC69-FA8505476C04}" type="presParOf" srcId="{FE5626F8-B558-461A-AED5-F58CB8AE540F}" destId="{9A2BC6A1-8B41-4FF7-8FFB-6E4AB8C95CF9}" srcOrd="2" destOrd="0" presId="urn:microsoft.com/office/officeart/2005/8/layout/target3"/>
    <dgm:cxn modelId="{332BC443-067A-45CE-8EA6-2A1255B33240}" type="presParOf" srcId="{FE5626F8-B558-461A-AED5-F58CB8AE540F}" destId="{10EF55AA-0AED-4E1D-8429-53AE60CB0F2C}" srcOrd="3" destOrd="0" presId="urn:microsoft.com/office/officeart/2005/8/layout/target3"/>
    <dgm:cxn modelId="{DE351C18-EE3E-49D7-AEE5-37EFFF47F9BC}" type="presParOf" srcId="{FE5626F8-B558-461A-AED5-F58CB8AE540F}" destId="{BBE48FEC-BF49-43BA-A0C2-4281480133E9}" srcOrd="4" destOrd="0" presId="urn:microsoft.com/office/officeart/2005/8/layout/target3"/>
    <dgm:cxn modelId="{BB77E96E-38CA-4F7F-8FC7-9211D59CA760}" type="presParOf" srcId="{FE5626F8-B558-461A-AED5-F58CB8AE540F}" destId="{9AF20147-B39A-47F3-8BD9-61F46D0A2D7F}" srcOrd="5" destOrd="0" presId="urn:microsoft.com/office/officeart/2005/8/layout/target3"/>
    <dgm:cxn modelId="{94E25CA5-C4D4-4A7B-9DAC-4ABD646404E8}" type="presParOf" srcId="{FE5626F8-B558-461A-AED5-F58CB8AE540F}" destId="{5047053E-7DDF-4FA2-B45E-7E039C6222B5}" srcOrd="6" destOrd="0" presId="urn:microsoft.com/office/officeart/2005/8/layout/target3"/>
    <dgm:cxn modelId="{25C2840B-657F-45F4-B804-8BA681AB9AC1}" type="presParOf" srcId="{FE5626F8-B558-461A-AED5-F58CB8AE540F}" destId="{8CD5A176-5C3A-4537-BFB3-C0119C31C2BF}" srcOrd="7" destOrd="0" presId="urn:microsoft.com/office/officeart/2005/8/layout/target3"/>
    <dgm:cxn modelId="{B17789E8-9517-45DB-891E-89BE104FE5D8}" type="presParOf" srcId="{FE5626F8-B558-461A-AED5-F58CB8AE540F}" destId="{4C1A06A6-7EF8-43E1-93E2-2FACF4F987E7}" srcOrd="8" destOrd="0" presId="urn:microsoft.com/office/officeart/2005/8/layout/target3"/>
    <dgm:cxn modelId="{9FEFA2E7-A837-4788-B339-589930FDC280}" type="presParOf" srcId="{FE5626F8-B558-461A-AED5-F58CB8AE540F}" destId="{C88E9B8B-D48E-472A-A609-80E0856E0F71}" srcOrd="9" destOrd="0" presId="urn:microsoft.com/office/officeart/2005/8/layout/target3"/>
    <dgm:cxn modelId="{0EA9C183-12C7-4EB9-BB77-80661A1B9953}" type="presParOf" srcId="{FE5626F8-B558-461A-AED5-F58CB8AE540F}" destId="{7A54E0B9-D91D-4D79-8775-DE2D5C3C4C1C}" srcOrd="10" destOrd="0" presId="urn:microsoft.com/office/officeart/2005/8/layout/target3"/>
    <dgm:cxn modelId="{FD2EEE32-3056-42CD-99A2-DF6B82D2777B}" type="presParOf" srcId="{FE5626F8-B558-461A-AED5-F58CB8AE540F}" destId="{C6B59FCA-5B19-4190-BE8E-3EA636F71F44}" srcOrd="11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E6B720-6ACC-47E3-857B-132CFED04C0D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1DA0FF-6E78-4F9B-BFF8-BDDAA99F8610}">
      <dgm:prSet phldrT="[Текст]"/>
      <dgm:spPr/>
      <dgm:t>
        <a:bodyPr/>
        <a:lstStyle/>
        <a:p>
          <a:r>
            <a:rPr lang="uk-UA" dirty="0" smtClean="0"/>
            <a:t>Ведеться за формою додатку </a:t>
          </a:r>
          <a:r>
            <a:rPr lang="uk-UA" dirty="0" smtClean="0"/>
            <a:t>37 </a:t>
          </a:r>
          <a:r>
            <a:rPr lang="uk-UA" dirty="0" smtClean="0"/>
            <a:t>Правил </a:t>
          </a:r>
          <a:endParaRPr lang="ru-RU" dirty="0"/>
        </a:p>
      </dgm:t>
    </dgm:pt>
    <dgm:pt modelId="{0BED7D44-D8AA-405A-8ACC-0C58E85E80EA}" type="parTrans" cxnId="{58CC829C-74F8-4725-8AE3-2284BDC08D5A}">
      <dgm:prSet/>
      <dgm:spPr/>
      <dgm:t>
        <a:bodyPr/>
        <a:lstStyle/>
        <a:p>
          <a:endParaRPr lang="ru-RU"/>
        </a:p>
      </dgm:t>
    </dgm:pt>
    <dgm:pt modelId="{39800CA1-B733-47D5-85C8-3A557BD04681}" type="sibTrans" cxnId="{58CC829C-74F8-4725-8AE3-2284BDC08D5A}">
      <dgm:prSet/>
      <dgm:spPr/>
      <dgm:t>
        <a:bodyPr/>
        <a:lstStyle/>
        <a:p>
          <a:endParaRPr lang="ru-RU"/>
        </a:p>
      </dgm:t>
    </dgm:pt>
    <dgm:pt modelId="{B258D708-A73E-42DA-8D67-40D6D5E7C444}">
      <dgm:prSet phldrT="[Текст]"/>
      <dgm:spPr/>
      <dgm:t>
        <a:bodyPr/>
        <a:lstStyle/>
        <a:p>
          <a:r>
            <a:rPr lang="uk-UA" dirty="0" smtClean="0"/>
            <a:t>На 01 січня кожного року укладається підсумковий запис</a:t>
          </a:r>
          <a:endParaRPr lang="ru-RU" dirty="0"/>
        </a:p>
      </dgm:t>
    </dgm:pt>
    <dgm:pt modelId="{81726B9C-9CC1-47F3-B2A1-EBA7EC70777A}" type="parTrans" cxnId="{B02A07D6-16C0-49CB-8B29-7024D0395A34}">
      <dgm:prSet/>
      <dgm:spPr/>
      <dgm:t>
        <a:bodyPr/>
        <a:lstStyle/>
        <a:p>
          <a:endParaRPr lang="ru-RU"/>
        </a:p>
      </dgm:t>
    </dgm:pt>
    <dgm:pt modelId="{2E331032-BD89-4C35-9CF1-EE786AAC6A5B}" type="sibTrans" cxnId="{B02A07D6-16C0-49CB-8B29-7024D0395A34}">
      <dgm:prSet/>
      <dgm:spPr/>
      <dgm:t>
        <a:bodyPr/>
        <a:lstStyle/>
        <a:p>
          <a:endParaRPr lang="ru-RU"/>
        </a:p>
      </dgm:t>
    </dgm:pt>
    <dgm:pt modelId="{76FFAEBF-90C8-4672-86AB-A8BF48FC44FC}" type="pres">
      <dgm:prSet presAssocID="{A2E6B720-6ACC-47E3-857B-132CFED04C0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BA9FAF-E73C-4F27-9694-C8C8C1BAF8D2}" type="pres">
      <dgm:prSet presAssocID="{BC1DA0FF-6E78-4F9B-BFF8-BDDAA99F8610}" presName="upArrow" presStyleLbl="node1" presStyleIdx="0" presStyleCnt="2"/>
      <dgm:spPr>
        <a:solidFill>
          <a:srgbClr val="002060"/>
        </a:solidFill>
        <a:ln w="38100">
          <a:solidFill>
            <a:srgbClr val="0070C0"/>
          </a:solidFill>
        </a:ln>
      </dgm:spPr>
      <dgm:t>
        <a:bodyPr/>
        <a:lstStyle/>
        <a:p>
          <a:endParaRPr lang="ru-RU"/>
        </a:p>
      </dgm:t>
    </dgm:pt>
    <dgm:pt modelId="{54EF635C-7708-441D-9011-E6D6E23FBB1B}" type="pres">
      <dgm:prSet presAssocID="{BC1DA0FF-6E78-4F9B-BFF8-BDDAA99F8610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5DFFC1-978A-48B9-B434-69514CACBB7A}" type="pres">
      <dgm:prSet presAssocID="{B258D708-A73E-42DA-8D67-40D6D5E7C444}" presName="downArrow" presStyleLbl="node1" presStyleIdx="1" presStyleCnt="2"/>
      <dgm:spPr>
        <a:solidFill>
          <a:srgbClr val="00B050"/>
        </a:solidFill>
        <a:ln w="38100">
          <a:solidFill>
            <a:srgbClr val="92D050"/>
          </a:solidFill>
        </a:ln>
      </dgm:spPr>
      <dgm:t>
        <a:bodyPr/>
        <a:lstStyle/>
        <a:p>
          <a:endParaRPr lang="ru-RU"/>
        </a:p>
      </dgm:t>
    </dgm:pt>
    <dgm:pt modelId="{3F3CE0E0-12B4-4D49-92AC-281FC29B602C}" type="pres">
      <dgm:prSet presAssocID="{B258D708-A73E-42DA-8D67-40D6D5E7C444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E383F8-CF37-4830-A144-EF57FF8403F4}" type="presOf" srcId="{B258D708-A73E-42DA-8D67-40D6D5E7C444}" destId="{3F3CE0E0-12B4-4D49-92AC-281FC29B602C}" srcOrd="0" destOrd="0" presId="urn:microsoft.com/office/officeart/2005/8/layout/arrow4"/>
    <dgm:cxn modelId="{3EEF2575-5700-446F-A797-AE3BC34764CB}" type="presOf" srcId="{A2E6B720-6ACC-47E3-857B-132CFED04C0D}" destId="{76FFAEBF-90C8-4672-86AB-A8BF48FC44FC}" srcOrd="0" destOrd="0" presId="urn:microsoft.com/office/officeart/2005/8/layout/arrow4"/>
    <dgm:cxn modelId="{58CC829C-74F8-4725-8AE3-2284BDC08D5A}" srcId="{A2E6B720-6ACC-47E3-857B-132CFED04C0D}" destId="{BC1DA0FF-6E78-4F9B-BFF8-BDDAA99F8610}" srcOrd="0" destOrd="0" parTransId="{0BED7D44-D8AA-405A-8ACC-0C58E85E80EA}" sibTransId="{39800CA1-B733-47D5-85C8-3A557BD04681}"/>
    <dgm:cxn modelId="{39E1A663-8E92-4331-B910-BD995D9B25B4}" type="presOf" srcId="{BC1DA0FF-6E78-4F9B-BFF8-BDDAA99F8610}" destId="{54EF635C-7708-441D-9011-E6D6E23FBB1B}" srcOrd="0" destOrd="0" presId="urn:microsoft.com/office/officeart/2005/8/layout/arrow4"/>
    <dgm:cxn modelId="{B02A07D6-16C0-49CB-8B29-7024D0395A34}" srcId="{A2E6B720-6ACC-47E3-857B-132CFED04C0D}" destId="{B258D708-A73E-42DA-8D67-40D6D5E7C444}" srcOrd="1" destOrd="0" parTransId="{81726B9C-9CC1-47F3-B2A1-EBA7EC70777A}" sibTransId="{2E331032-BD89-4C35-9CF1-EE786AAC6A5B}"/>
    <dgm:cxn modelId="{D81446A8-6A9D-41CF-9EBA-925A85F7B008}" type="presParOf" srcId="{76FFAEBF-90C8-4672-86AB-A8BF48FC44FC}" destId="{EABA9FAF-E73C-4F27-9694-C8C8C1BAF8D2}" srcOrd="0" destOrd="0" presId="urn:microsoft.com/office/officeart/2005/8/layout/arrow4"/>
    <dgm:cxn modelId="{EC538203-2195-4479-AD4E-61903A809EED}" type="presParOf" srcId="{76FFAEBF-90C8-4672-86AB-A8BF48FC44FC}" destId="{54EF635C-7708-441D-9011-E6D6E23FBB1B}" srcOrd="1" destOrd="0" presId="urn:microsoft.com/office/officeart/2005/8/layout/arrow4"/>
    <dgm:cxn modelId="{4F15DC76-35E9-42AE-9FD5-16A90366773B}" type="presParOf" srcId="{76FFAEBF-90C8-4672-86AB-A8BF48FC44FC}" destId="{645DFFC1-978A-48B9-B434-69514CACBB7A}" srcOrd="2" destOrd="0" presId="urn:microsoft.com/office/officeart/2005/8/layout/arrow4"/>
    <dgm:cxn modelId="{C9BF6B00-98EB-46DE-8759-EE5ED20F968A}" type="presParOf" srcId="{76FFAEBF-90C8-4672-86AB-A8BF48FC44FC}" destId="{3F3CE0E0-12B4-4D49-92AC-281FC29B602C}" srcOrd="3" destOrd="0" presId="urn:microsoft.com/office/officeart/2005/8/layout/arrow4"/>
  </dgm:cxnLst>
  <dgm:bg/>
  <dgm:whole>
    <a:ln w="38100"/>
  </dgm:whole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DECA3E-9313-4744-B8F8-CE417C4823D5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33D7E9-24BE-4633-AB53-F98916D3CE6E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Номер фонду установи – джерела формування НАФ</a:t>
          </a:r>
          <a:endParaRPr lang="ru-RU" dirty="0">
            <a:solidFill>
              <a:schemeClr val="tx1"/>
            </a:solidFill>
          </a:endParaRPr>
        </a:p>
      </dgm:t>
    </dgm:pt>
    <dgm:pt modelId="{6A45A284-D435-4573-9834-9B4E91E64283}" type="parTrans" cxnId="{8885437D-A3CF-4A35-A6A1-116CD03508B4}">
      <dgm:prSet/>
      <dgm:spPr/>
      <dgm:t>
        <a:bodyPr/>
        <a:lstStyle/>
        <a:p>
          <a:endParaRPr lang="ru-RU"/>
        </a:p>
      </dgm:t>
    </dgm:pt>
    <dgm:pt modelId="{B095CBAA-97AA-4A21-AE56-BDB9921BB3C4}" type="sibTrans" cxnId="{8885437D-A3CF-4A35-A6A1-116CD03508B4}">
      <dgm:prSet/>
      <dgm:spPr/>
      <dgm:t>
        <a:bodyPr/>
        <a:lstStyle/>
        <a:p>
          <a:endParaRPr lang="ru-RU"/>
        </a:p>
      </dgm:t>
    </dgm:pt>
    <dgm:pt modelId="{91D0790A-BD46-4982-AC13-D0D5C33B4764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uk-UA" dirty="0" smtClean="0"/>
            <a:t>Присвоюється кожній юридичній особі</a:t>
          </a:r>
          <a:endParaRPr lang="ru-RU" dirty="0"/>
        </a:p>
      </dgm:t>
    </dgm:pt>
    <dgm:pt modelId="{62E56EB5-F13D-48E7-911A-8E56D638148A}" type="parTrans" cxnId="{E8A90CBA-D961-45B5-B7A4-28F85A14C5FC}">
      <dgm:prSet/>
      <dgm:spPr/>
      <dgm:t>
        <a:bodyPr/>
        <a:lstStyle/>
        <a:p>
          <a:endParaRPr lang="ru-RU"/>
        </a:p>
      </dgm:t>
    </dgm:pt>
    <dgm:pt modelId="{C6656F9B-01E0-46BA-BBBE-FDC7D62372D7}" type="sibTrans" cxnId="{E8A90CBA-D961-45B5-B7A4-28F85A14C5FC}">
      <dgm:prSet/>
      <dgm:spPr/>
      <dgm:t>
        <a:bodyPr/>
        <a:lstStyle/>
        <a:p>
          <a:endParaRPr lang="ru-RU"/>
        </a:p>
      </dgm:t>
    </dgm:pt>
    <dgm:pt modelId="{06EA0FD5-8EF5-4881-9BD3-1357CD874EC8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uk-UA" dirty="0" smtClean="0"/>
            <a:t>При першому надходженні до державного архіву</a:t>
          </a:r>
          <a:endParaRPr lang="ru-RU" dirty="0"/>
        </a:p>
      </dgm:t>
    </dgm:pt>
    <dgm:pt modelId="{0FDF4FDB-F04C-4EEF-9FAD-70BB7858B896}" type="parTrans" cxnId="{DA9F0DAC-C1B9-45AA-8F06-A379EDD7C10A}">
      <dgm:prSet/>
      <dgm:spPr/>
      <dgm:t>
        <a:bodyPr/>
        <a:lstStyle/>
        <a:p>
          <a:endParaRPr lang="ru-RU"/>
        </a:p>
      </dgm:t>
    </dgm:pt>
    <dgm:pt modelId="{241B981E-F446-45EB-B6E6-8271425E55C6}" type="sibTrans" cxnId="{DA9F0DAC-C1B9-45AA-8F06-A379EDD7C10A}">
      <dgm:prSet/>
      <dgm:spPr/>
      <dgm:t>
        <a:bodyPr/>
        <a:lstStyle/>
        <a:p>
          <a:endParaRPr lang="ru-RU"/>
        </a:p>
      </dgm:t>
    </dgm:pt>
    <dgm:pt modelId="{4EA7BCE6-9029-4C91-89A8-BDADA5B00426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uk-UA" dirty="0" smtClean="0"/>
            <a:t>Не змінюється</a:t>
          </a:r>
          <a:endParaRPr lang="ru-RU" dirty="0"/>
        </a:p>
      </dgm:t>
    </dgm:pt>
    <dgm:pt modelId="{9E475F6B-B714-43A6-B23F-136795E83B0C}" type="parTrans" cxnId="{A18905F0-F570-4AE2-855A-94E2CC30E091}">
      <dgm:prSet/>
      <dgm:spPr/>
    </dgm:pt>
    <dgm:pt modelId="{7D5F9F17-698F-4B7A-A6A0-A792E5077ADC}" type="sibTrans" cxnId="{A18905F0-F570-4AE2-855A-94E2CC30E091}">
      <dgm:prSet/>
      <dgm:spPr/>
    </dgm:pt>
    <dgm:pt modelId="{20BB5766-D2E0-4AE3-BE8C-AA2815F267B2}" type="pres">
      <dgm:prSet presAssocID="{16DECA3E-9313-4744-B8F8-CE417C4823D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CB207BE-63F1-4DB6-BD5B-07B89E93388B}" type="pres">
      <dgm:prSet presAssocID="{7F33D7E9-24BE-4633-AB53-F98916D3CE6E}" presName="linNode" presStyleCnt="0"/>
      <dgm:spPr/>
    </dgm:pt>
    <dgm:pt modelId="{BBBE23F3-81C0-4F5F-9940-97E2EEBC22F2}" type="pres">
      <dgm:prSet presAssocID="{7F33D7E9-24BE-4633-AB53-F98916D3CE6E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8912C2-9542-420B-AADB-C027E66B354A}" type="pres">
      <dgm:prSet presAssocID="{7F33D7E9-24BE-4633-AB53-F98916D3CE6E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29217C-1FD8-41A6-B1AD-13644B729E31}" type="presOf" srcId="{4EA7BCE6-9029-4C91-89A8-BDADA5B00426}" destId="{DB8912C2-9542-420B-AADB-C027E66B354A}" srcOrd="0" destOrd="2" presId="urn:microsoft.com/office/officeart/2005/8/layout/vList6"/>
    <dgm:cxn modelId="{0B0E99C9-6118-438E-B6D1-1A9E0E38B499}" type="presOf" srcId="{7F33D7E9-24BE-4633-AB53-F98916D3CE6E}" destId="{BBBE23F3-81C0-4F5F-9940-97E2EEBC22F2}" srcOrd="0" destOrd="0" presId="urn:microsoft.com/office/officeart/2005/8/layout/vList6"/>
    <dgm:cxn modelId="{E8A90CBA-D961-45B5-B7A4-28F85A14C5FC}" srcId="{7F33D7E9-24BE-4633-AB53-F98916D3CE6E}" destId="{91D0790A-BD46-4982-AC13-D0D5C33B4764}" srcOrd="0" destOrd="0" parTransId="{62E56EB5-F13D-48E7-911A-8E56D638148A}" sibTransId="{C6656F9B-01E0-46BA-BBBE-FDC7D62372D7}"/>
    <dgm:cxn modelId="{DA9F0DAC-C1B9-45AA-8F06-A379EDD7C10A}" srcId="{7F33D7E9-24BE-4633-AB53-F98916D3CE6E}" destId="{06EA0FD5-8EF5-4881-9BD3-1357CD874EC8}" srcOrd="1" destOrd="0" parTransId="{0FDF4FDB-F04C-4EEF-9FAD-70BB7858B896}" sibTransId="{241B981E-F446-45EB-B6E6-8271425E55C6}"/>
    <dgm:cxn modelId="{8C88B0B7-06D6-4A54-A930-2603864D6F4E}" type="presOf" srcId="{91D0790A-BD46-4982-AC13-D0D5C33B4764}" destId="{DB8912C2-9542-420B-AADB-C027E66B354A}" srcOrd="0" destOrd="0" presId="urn:microsoft.com/office/officeart/2005/8/layout/vList6"/>
    <dgm:cxn modelId="{55733BB9-652F-4EF7-A819-20AF2D6715B9}" type="presOf" srcId="{16DECA3E-9313-4744-B8F8-CE417C4823D5}" destId="{20BB5766-D2E0-4AE3-BE8C-AA2815F267B2}" srcOrd="0" destOrd="0" presId="urn:microsoft.com/office/officeart/2005/8/layout/vList6"/>
    <dgm:cxn modelId="{7F70785D-271D-4CCE-972F-0B55734385E0}" type="presOf" srcId="{06EA0FD5-8EF5-4881-9BD3-1357CD874EC8}" destId="{DB8912C2-9542-420B-AADB-C027E66B354A}" srcOrd="0" destOrd="1" presId="urn:microsoft.com/office/officeart/2005/8/layout/vList6"/>
    <dgm:cxn modelId="{A18905F0-F570-4AE2-855A-94E2CC30E091}" srcId="{7F33D7E9-24BE-4633-AB53-F98916D3CE6E}" destId="{4EA7BCE6-9029-4C91-89A8-BDADA5B00426}" srcOrd="2" destOrd="0" parTransId="{9E475F6B-B714-43A6-B23F-136795E83B0C}" sibTransId="{7D5F9F17-698F-4B7A-A6A0-A792E5077ADC}"/>
    <dgm:cxn modelId="{8885437D-A3CF-4A35-A6A1-116CD03508B4}" srcId="{16DECA3E-9313-4744-B8F8-CE417C4823D5}" destId="{7F33D7E9-24BE-4633-AB53-F98916D3CE6E}" srcOrd="0" destOrd="0" parTransId="{6A45A284-D435-4573-9834-9B4E91E64283}" sibTransId="{B095CBAA-97AA-4A21-AE56-BDB9921BB3C4}"/>
    <dgm:cxn modelId="{927CA92B-22CB-4168-A274-9E2C66DA91EB}" type="presParOf" srcId="{20BB5766-D2E0-4AE3-BE8C-AA2815F267B2}" destId="{6CB207BE-63F1-4DB6-BD5B-07B89E93388B}" srcOrd="0" destOrd="0" presId="urn:microsoft.com/office/officeart/2005/8/layout/vList6"/>
    <dgm:cxn modelId="{F43120B8-4A36-4838-A71F-590AF8D95C3D}" type="presParOf" srcId="{6CB207BE-63F1-4DB6-BD5B-07B89E93388B}" destId="{BBBE23F3-81C0-4F5F-9940-97E2EEBC22F2}" srcOrd="0" destOrd="0" presId="urn:microsoft.com/office/officeart/2005/8/layout/vList6"/>
    <dgm:cxn modelId="{C32DA646-C85D-495E-8907-0208861902F8}" type="presParOf" srcId="{6CB207BE-63F1-4DB6-BD5B-07B89E93388B}" destId="{DB8912C2-9542-420B-AADB-C027E66B354A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4D1733-069C-4F90-86E4-8E832587155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B082AB-C063-4E29-9ABE-9273271F95E7}">
      <dgm:prSet phldrT="[Текст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65ACB759-129C-47B4-AEEF-4188D59CD73F}" type="parTrans" cxnId="{C09DB28A-608F-4DC4-BC55-B61D694B0B00}">
      <dgm:prSet/>
      <dgm:spPr/>
      <dgm:t>
        <a:bodyPr/>
        <a:lstStyle/>
        <a:p>
          <a:endParaRPr lang="ru-RU"/>
        </a:p>
      </dgm:t>
    </dgm:pt>
    <dgm:pt modelId="{CE482327-1A14-48F0-8921-B809ADF9DE0A}" type="sibTrans" cxnId="{C09DB28A-608F-4DC4-BC55-B61D694B0B00}">
      <dgm:prSet/>
      <dgm:spPr/>
      <dgm:t>
        <a:bodyPr/>
        <a:lstStyle/>
        <a:p>
          <a:endParaRPr lang="ru-RU"/>
        </a:p>
      </dgm:t>
    </dgm:pt>
    <dgm:pt modelId="{AE8382D7-F852-4FB6-9361-8A4B98D6F969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Ведеться в архіві, що зберігає документи 2 та більше фондів</a:t>
          </a:r>
          <a:endParaRPr lang="ru-RU" dirty="0"/>
        </a:p>
      </dgm:t>
    </dgm:pt>
    <dgm:pt modelId="{B9C110EE-1E1B-4111-9008-5C5D24A0B6BE}" type="parTrans" cxnId="{B77FCCCB-F36D-41AC-89C5-30A9E55B241C}">
      <dgm:prSet/>
      <dgm:spPr/>
      <dgm:t>
        <a:bodyPr/>
        <a:lstStyle/>
        <a:p>
          <a:endParaRPr lang="ru-RU"/>
        </a:p>
      </dgm:t>
    </dgm:pt>
    <dgm:pt modelId="{95479F87-4ACF-48DD-8D93-9DA787EECFCB}" type="sibTrans" cxnId="{B77FCCCB-F36D-41AC-89C5-30A9E55B241C}">
      <dgm:prSet/>
      <dgm:spPr/>
      <dgm:t>
        <a:bodyPr/>
        <a:lstStyle/>
        <a:p>
          <a:endParaRPr lang="ru-RU"/>
        </a:p>
      </dgm:t>
    </dgm:pt>
    <dgm:pt modelId="{7F7053B0-21B5-4DF6-98A6-CD14358F2060}">
      <dgm:prSet phldrT="[Текст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CD10B82E-FA5F-4449-BDEA-309A53DB12FA}" type="parTrans" cxnId="{0483C84F-4656-496F-9E86-51C00DBA245B}">
      <dgm:prSet/>
      <dgm:spPr/>
      <dgm:t>
        <a:bodyPr/>
        <a:lstStyle/>
        <a:p>
          <a:endParaRPr lang="ru-RU"/>
        </a:p>
      </dgm:t>
    </dgm:pt>
    <dgm:pt modelId="{6CF221E9-3FB8-4453-B2EA-E776925187A6}" type="sibTrans" cxnId="{0483C84F-4656-496F-9E86-51C00DBA245B}">
      <dgm:prSet/>
      <dgm:spPr/>
      <dgm:t>
        <a:bodyPr/>
        <a:lstStyle/>
        <a:p>
          <a:endParaRPr lang="ru-RU"/>
        </a:p>
      </dgm:t>
    </dgm:pt>
    <dgm:pt modelId="{41D1D874-43FE-4722-90CE-2013DE24EECE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За формою додатку </a:t>
          </a:r>
          <a:r>
            <a:rPr lang="uk-UA" dirty="0" smtClean="0"/>
            <a:t>38 </a:t>
          </a:r>
          <a:r>
            <a:rPr lang="uk-UA" dirty="0" smtClean="0"/>
            <a:t>до Правил</a:t>
          </a:r>
          <a:endParaRPr lang="ru-RU" dirty="0"/>
        </a:p>
      </dgm:t>
    </dgm:pt>
    <dgm:pt modelId="{EF0A67DF-5E25-4A50-918A-C9FBAF26FB66}" type="parTrans" cxnId="{847E7041-6817-4668-B69C-C66ED37F3A72}">
      <dgm:prSet/>
      <dgm:spPr/>
      <dgm:t>
        <a:bodyPr/>
        <a:lstStyle/>
        <a:p>
          <a:endParaRPr lang="ru-RU"/>
        </a:p>
      </dgm:t>
    </dgm:pt>
    <dgm:pt modelId="{3387ACDB-1EAF-487E-AF77-03E41D8A853D}" type="sibTrans" cxnId="{847E7041-6817-4668-B69C-C66ED37F3A72}">
      <dgm:prSet/>
      <dgm:spPr/>
      <dgm:t>
        <a:bodyPr/>
        <a:lstStyle/>
        <a:p>
          <a:endParaRPr lang="ru-RU"/>
        </a:p>
      </dgm:t>
    </dgm:pt>
    <dgm:pt modelId="{55BABDA3-938B-496C-A353-4AF604F7C21E}">
      <dgm:prSet phldrT="[Текст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 </a:t>
          </a:r>
          <a:endParaRPr lang="ru-RU" dirty="0"/>
        </a:p>
      </dgm:t>
    </dgm:pt>
    <dgm:pt modelId="{1BFCAD7A-D3BD-43D8-8A1B-181B6CF35C83}" type="parTrans" cxnId="{AEAF19A5-260B-4155-A54F-7C1D5CCE309B}">
      <dgm:prSet/>
      <dgm:spPr/>
      <dgm:t>
        <a:bodyPr/>
        <a:lstStyle/>
        <a:p>
          <a:endParaRPr lang="ru-RU"/>
        </a:p>
      </dgm:t>
    </dgm:pt>
    <dgm:pt modelId="{46BB7B39-8922-405F-95DB-E78655FEE5B3}" type="sibTrans" cxnId="{AEAF19A5-260B-4155-A54F-7C1D5CCE309B}">
      <dgm:prSet/>
      <dgm:spPr/>
      <dgm:t>
        <a:bodyPr/>
        <a:lstStyle/>
        <a:p>
          <a:endParaRPr lang="ru-RU"/>
        </a:p>
      </dgm:t>
    </dgm:pt>
    <dgm:pt modelId="{C62FF079-9B54-419B-876D-8BA73AB9CD86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На 01 січня кожного року складається підсумковий запис</a:t>
          </a:r>
          <a:endParaRPr lang="ru-RU" dirty="0"/>
        </a:p>
      </dgm:t>
    </dgm:pt>
    <dgm:pt modelId="{AA3EFF89-D939-4A81-976F-99845B52188E}" type="parTrans" cxnId="{2EDD306E-62B8-4F03-9036-774C38797C68}">
      <dgm:prSet/>
      <dgm:spPr/>
      <dgm:t>
        <a:bodyPr/>
        <a:lstStyle/>
        <a:p>
          <a:endParaRPr lang="ru-RU"/>
        </a:p>
      </dgm:t>
    </dgm:pt>
    <dgm:pt modelId="{B90B34E2-B0E1-45BC-B610-34C449CDA0C4}" type="sibTrans" cxnId="{2EDD306E-62B8-4F03-9036-774C38797C68}">
      <dgm:prSet/>
      <dgm:spPr/>
      <dgm:t>
        <a:bodyPr/>
        <a:lstStyle/>
        <a:p>
          <a:endParaRPr lang="ru-RU"/>
        </a:p>
      </dgm:t>
    </dgm:pt>
    <dgm:pt modelId="{EEC69082-9E63-47D0-A16C-004C0DC3A9DF}" type="pres">
      <dgm:prSet presAssocID="{2D4D1733-069C-4F90-86E4-8E832587155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CFCDF2-F48A-49C5-B558-10CC804350C1}" type="pres">
      <dgm:prSet presAssocID="{CAB082AB-C063-4E29-9ABE-9273271F95E7}" presName="composite" presStyleCnt="0"/>
      <dgm:spPr/>
    </dgm:pt>
    <dgm:pt modelId="{F399AF9C-54FF-413E-9B5F-4DCCA1D0FA6D}" type="pres">
      <dgm:prSet presAssocID="{CAB082AB-C063-4E29-9ABE-9273271F95E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A2BF4-F7BB-44D4-821E-3A3A4457AE40}" type="pres">
      <dgm:prSet presAssocID="{CAB082AB-C063-4E29-9ABE-9273271F95E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55D0A-5AC0-46C3-9537-D7BE692A4D8F}" type="pres">
      <dgm:prSet presAssocID="{CE482327-1A14-48F0-8921-B809ADF9DE0A}" presName="sp" presStyleCnt="0"/>
      <dgm:spPr/>
    </dgm:pt>
    <dgm:pt modelId="{78B887A1-DCE4-4AF4-A050-4F1529525A67}" type="pres">
      <dgm:prSet presAssocID="{7F7053B0-21B5-4DF6-98A6-CD14358F2060}" presName="composite" presStyleCnt="0"/>
      <dgm:spPr/>
    </dgm:pt>
    <dgm:pt modelId="{936D0299-F263-4D19-B482-DE642B0C8797}" type="pres">
      <dgm:prSet presAssocID="{7F7053B0-21B5-4DF6-98A6-CD14358F206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A53DEC-A9E7-461D-B5B9-842FF08E2D92}" type="pres">
      <dgm:prSet presAssocID="{7F7053B0-21B5-4DF6-98A6-CD14358F206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95E128-264A-4C58-ABA2-31384BC8D58A}" type="pres">
      <dgm:prSet presAssocID="{6CF221E9-3FB8-4453-B2EA-E776925187A6}" presName="sp" presStyleCnt="0"/>
      <dgm:spPr/>
    </dgm:pt>
    <dgm:pt modelId="{9663DC19-F2D7-4872-8598-DFB646224374}" type="pres">
      <dgm:prSet presAssocID="{55BABDA3-938B-496C-A353-4AF604F7C21E}" presName="composite" presStyleCnt="0"/>
      <dgm:spPr/>
    </dgm:pt>
    <dgm:pt modelId="{3DBD12FF-25C2-49A5-85CC-65472E58BFF9}" type="pres">
      <dgm:prSet presAssocID="{55BABDA3-938B-496C-A353-4AF604F7C2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23751-E298-49FC-9D39-F93B40B88493}" type="pres">
      <dgm:prSet presAssocID="{55BABDA3-938B-496C-A353-4AF604F7C21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09DB28A-608F-4DC4-BC55-B61D694B0B00}" srcId="{2D4D1733-069C-4F90-86E4-8E8325871554}" destId="{CAB082AB-C063-4E29-9ABE-9273271F95E7}" srcOrd="0" destOrd="0" parTransId="{65ACB759-129C-47B4-AEEF-4188D59CD73F}" sibTransId="{CE482327-1A14-48F0-8921-B809ADF9DE0A}"/>
    <dgm:cxn modelId="{AEAF19A5-260B-4155-A54F-7C1D5CCE309B}" srcId="{2D4D1733-069C-4F90-86E4-8E8325871554}" destId="{55BABDA3-938B-496C-A353-4AF604F7C21E}" srcOrd="2" destOrd="0" parTransId="{1BFCAD7A-D3BD-43D8-8A1B-181B6CF35C83}" sibTransId="{46BB7B39-8922-405F-95DB-E78655FEE5B3}"/>
    <dgm:cxn modelId="{668087B4-69EE-4812-88B7-2227E90F825D}" type="presOf" srcId="{CAB082AB-C063-4E29-9ABE-9273271F95E7}" destId="{F399AF9C-54FF-413E-9B5F-4DCCA1D0FA6D}" srcOrd="0" destOrd="0" presId="urn:microsoft.com/office/officeart/2005/8/layout/chevron2"/>
    <dgm:cxn modelId="{CA421D99-72C3-47AC-AF46-EAD7F65A3781}" type="presOf" srcId="{7F7053B0-21B5-4DF6-98A6-CD14358F2060}" destId="{936D0299-F263-4D19-B482-DE642B0C8797}" srcOrd="0" destOrd="0" presId="urn:microsoft.com/office/officeart/2005/8/layout/chevron2"/>
    <dgm:cxn modelId="{0483C84F-4656-496F-9E86-51C00DBA245B}" srcId="{2D4D1733-069C-4F90-86E4-8E8325871554}" destId="{7F7053B0-21B5-4DF6-98A6-CD14358F2060}" srcOrd="1" destOrd="0" parTransId="{CD10B82E-FA5F-4449-BDEA-309A53DB12FA}" sibTransId="{6CF221E9-3FB8-4453-B2EA-E776925187A6}"/>
    <dgm:cxn modelId="{2EDD306E-62B8-4F03-9036-774C38797C68}" srcId="{55BABDA3-938B-496C-A353-4AF604F7C21E}" destId="{C62FF079-9B54-419B-876D-8BA73AB9CD86}" srcOrd="0" destOrd="0" parTransId="{AA3EFF89-D939-4A81-976F-99845B52188E}" sibTransId="{B90B34E2-B0E1-45BC-B610-34C449CDA0C4}"/>
    <dgm:cxn modelId="{C172EB56-80AB-4D15-9DD9-385467320409}" type="presOf" srcId="{55BABDA3-938B-496C-A353-4AF604F7C21E}" destId="{3DBD12FF-25C2-49A5-85CC-65472E58BFF9}" srcOrd="0" destOrd="0" presId="urn:microsoft.com/office/officeart/2005/8/layout/chevron2"/>
    <dgm:cxn modelId="{D3CFCE47-1C1D-4280-889A-ECF00A2836FC}" type="presOf" srcId="{AE8382D7-F852-4FB6-9361-8A4B98D6F969}" destId="{61FA2BF4-F7BB-44D4-821E-3A3A4457AE40}" srcOrd="0" destOrd="0" presId="urn:microsoft.com/office/officeart/2005/8/layout/chevron2"/>
    <dgm:cxn modelId="{847E7041-6817-4668-B69C-C66ED37F3A72}" srcId="{7F7053B0-21B5-4DF6-98A6-CD14358F2060}" destId="{41D1D874-43FE-4722-90CE-2013DE24EECE}" srcOrd="0" destOrd="0" parTransId="{EF0A67DF-5E25-4A50-918A-C9FBAF26FB66}" sibTransId="{3387ACDB-1EAF-487E-AF77-03E41D8A853D}"/>
    <dgm:cxn modelId="{973EFBF1-C2A2-45E2-B757-871A6A0D3A47}" type="presOf" srcId="{C62FF079-9B54-419B-876D-8BA73AB9CD86}" destId="{7F823751-E298-49FC-9D39-F93B40B88493}" srcOrd="0" destOrd="0" presId="urn:microsoft.com/office/officeart/2005/8/layout/chevron2"/>
    <dgm:cxn modelId="{10A16B49-5A61-441C-BCD6-9B7F56BC528A}" type="presOf" srcId="{2D4D1733-069C-4F90-86E4-8E8325871554}" destId="{EEC69082-9E63-47D0-A16C-004C0DC3A9DF}" srcOrd="0" destOrd="0" presId="urn:microsoft.com/office/officeart/2005/8/layout/chevron2"/>
    <dgm:cxn modelId="{50592A6C-06AB-4377-81C3-867372D9851E}" type="presOf" srcId="{41D1D874-43FE-4722-90CE-2013DE24EECE}" destId="{1AA53DEC-A9E7-461D-B5B9-842FF08E2D92}" srcOrd="0" destOrd="0" presId="urn:microsoft.com/office/officeart/2005/8/layout/chevron2"/>
    <dgm:cxn modelId="{B77FCCCB-F36D-41AC-89C5-30A9E55B241C}" srcId="{CAB082AB-C063-4E29-9ABE-9273271F95E7}" destId="{AE8382D7-F852-4FB6-9361-8A4B98D6F969}" srcOrd="0" destOrd="0" parTransId="{B9C110EE-1E1B-4111-9008-5C5D24A0B6BE}" sibTransId="{95479F87-4ACF-48DD-8D93-9DA787EECFCB}"/>
    <dgm:cxn modelId="{F8FEB323-0979-448E-9F1C-829C3D50ABD1}" type="presParOf" srcId="{EEC69082-9E63-47D0-A16C-004C0DC3A9DF}" destId="{82CFCDF2-F48A-49C5-B558-10CC804350C1}" srcOrd="0" destOrd="0" presId="urn:microsoft.com/office/officeart/2005/8/layout/chevron2"/>
    <dgm:cxn modelId="{C25E0368-5D36-46CE-B65A-50BB2095E154}" type="presParOf" srcId="{82CFCDF2-F48A-49C5-B558-10CC804350C1}" destId="{F399AF9C-54FF-413E-9B5F-4DCCA1D0FA6D}" srcOrd="0" destOrd="0" presId="urn:microsoft.com/office/officeart/2005/8/layout/chevron2"/>
    <dgm:cxn modelId="{FDF9B7B4-CC20-40E2-8BE1-54AD04708689}" type="presParOf" srcId="{82CFCDF2-F48A-49C5-B558-10CC804350C1}" destId="{61FA2BF4-F7BB-44D4-821E-3A3A4457AE40}" srcOrd="1" destOrd="0" presId="urn:microsoft.com/office/officeart/2005/8/layout/chevron2"/>
    <dgm:cxn modelId="{8D5409D9-E75F-4CEB-A7F8-DEB521DE9DDD}" type="presParOf" srcId="{EEC69082-9E63-47D0-A16C-004C0DC3A9DF}" destId="{74055D0A-5AC0-46C3-9537-D7BE692A4D8F}" srcOrd="1" destOrd="0" presId="urn:microsoft.com/office/officeart/2005/8/layout/chevron2"/>
    <dgm:cxn modelId="{9511BE44-82F1-4589-9AF2-0C849A5A30CD}" type="presParOf" srcId="{EEC69082-9E63-47D0-A16C-004C0DC3A9DF}" destId="{78B887A1-DCE4-4AF4-A050-4F1529525A67}" srcOrd="2" destOrd="0" presId="urn:microsoft.com/office/officeart/2005/8/layout/chevron2"/>
    <dgm:cxn modelId="{24B8B8A4-20E2-42F3-BE0F-EED8290804F6}" type="presParOf" srcId="{78B887A1-DCE4-4AF4-A050-4F1529525A67}" destId="{936D0299-F263-4D19-B482-DE642B0C8797}" srcOrd="0" destOrd="0" presId="urn:microsoft.com/office/officeart/2005/8/layout/chevron2"/>
    <dgm:cxn modelId="{6BDA2877-4180-4C86-B420-678E89C1900D}" type="presParOf" srcId="{78B887A1-DCE4-4AF4-A050-4F1529525A67}" destId="{1AA53DEC-A9E7-461D-B5B9-842FF08E2D92}" srcOrd="1" destOrd="0" presId="urn:microsoft.com/office/officeart/2005/8/layout/chevron2"/>
    <dgm:cxn modelId="{2948DECE-6115-40E0-BBCE-53F36C277B8D}" type="presParOf" srcId="{EEC69082-9E63-47D0-A16C-004C0DC3A9DF}" destId="{7195E128-264A-4C58-ABA2-31384BC8D58A}" srcOrd="3" destOrd="0" presId="urn:microsoft.com/office/officeart/2005/8/layout/chevron2"/>
    <dgm:cxn modelId="{28C0A1C5-8639-4384-AA37-96D98CAF1D56}" type="presParOf" srcId="{EEC69082-9E63-47D0-A16C-004C0DC3A9DF}" destId="{9663DC19-F2D7-4872-8598-DFB646224374}" srcOrd="4" destOrd="0" presId="urn:microsoft.com/office/officeart/2005/8/layout/chevron2"/>
    <dgm:cxn modelId="{353D0740-4074-43B3-97AA-810F007875FA}" type="presParOf" srcId="{9663DC19-F2D7-4872-8598-DFB646224374}" destId="{3DBD12FF-25C2-49A5-85CC-65472E58BFF9}" srcOrd="0" destOrd="0" presId="urn:microsoft.com/office/officeart/2005/8/layout/chevron2"/>
    <dgm:cxn modelId="{54988A52-A6B6-473B-AF6C-6FC73A7B1753}" type="presParOf" srcId="{9663DC19-F2D7-4872-8598-DFB646224374}" destId="{7F823751-E298-49FC-9D39-F93B40B88493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3CBFC6-4D05-4FA9-9447-820DC4690B82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C2D538D5-3233-470D-8F6D-DB15F45D2DAB}">
      <dgm:prSet phldrT="[Текст]"/>
      <dgm:spPr/>
      <dgm:t>
        <a:bodyPr/>
        <a:lstStyle/>
        <a:p>
          <a:r>
            <a:rPr lang="uk-UA" dirty="0" smtClean="0"/>
            <a:t>Ведеться на кожен фонд</a:t>
          </a:r>
          <a:endParaRPr lang="ru-RU" dirty="0"/>
        </a:p>
      </dgm:t>
    </dgm:pt>
    <dgm:pt modelId="{0D21A4E9-AF71-475F-A39F-022293B959C9}" type="parTrans" cxnId="{03D15CDA-6095-4A1B-A502-F8AE22B23E21}">
      <dgm:prSet/>
      <dgm:spPr/>
      <dgm:t>
        <a:bodyPr/>
        <a:lstStyle/>
        <a:p>
          <a:endParaRPr lang="ru-RU"/>
        </a:p>
      </dgm:t>
    </dgm:pt>
    <dgm:pt modelId="{7EA313A9-856C-418D-AB2F-C889FD02762F}" type="sibTrans" cxnId="{03D15CDA-6095-4A1B-A502-F8AE22B23E21}">
      <dgm:prSet/>
      <dgm:spPr/>
      <dgm:t>
        <a:bodyPr/>
        <a:lstStyle/>
        <a:p>
          <a:endParaRPr lang="ru-RU"/>
        </a:p>
      </dgm:t>
    </dgm:pt>
    <dgm:pt modelId="{853ED627-2125-41D6-AB8E-CA59910FDB59}">
      <dgm:prSet phldrT="[Текст]"/>
      <dgm:spPr/>
      <dgm:t>
        <a:bodyPr/>
        <a:lstStyle/>
        <a:p>
          <a:r>
            <a:rPr lang="uk-UA" dirty="0" smtClean="0"/>
            <a:t>До ліквідації організації</a:t>
          </a:r>
          <a:endParaRPr lang="ru-RU" dirty="0"/>
        </a:p>
      </dgm:t>
    </dgm:pt>
    <dgm:pt modelId="{F64F1191-CF9B-4485-8B06-A7905CD36CBA}" type="parTrans" cxnId="{8EF45FFB-B053-4737-8662-E883BC6F9FA5}">
      <dgm:prSet/>
      <dgm:spPr/>
      <dgm:t>
        <a:bodyPr/>
        <a:lstStyle/>
        <a:p>
          <a:endParaRPr lang="ru-RU"/>
        </a:p>
      </dgm:t>
    </dgm:pt>
    <dgm:pt modelId="{DE8BCB32-BE82-40BC-973A-8E0C9E6322C7}" type="sibTrans" cxnId="{8EF45FFB-B053-4737-8662-E883BC6F9FA5}">
      <dgm:prSet/>
      <dgm:spPr/>
      <dgm:t>
        <a:bodyPr/>
        <a:lstStyle/>
        <a:p>
          <a:endParaRPr lang="ru-RU"/>
        </a:p>
      </dgm:t>
    </dgm:pt>
    <dgm:pt modelId="{856CDFA3-08D1-41B6-B24A-96DC3DBEB8C3}">
      <dgm:prSet phldrT="[Текст]"/>
      <dgm:spPr/>
      <dgm:t>
        <a:bodyPr/>
        <a:lstStyle/>
        <a:p>
          <a:r>
            <a:rPr lang="uk-UA" dirty="0" smtClean="0"/>
            <a:t>Містить документи з історії організації та її архівного фонду</a:t>
          </a:r>
          <a:endParaRPr lang="ru-RU" dirty="0"/>
        </a:p>
      </dgm:t>
    </dgm:pt>
    <dgm:pt modelId="{F1D142EC-E33D-463A-98EE-1314F505DB0B}" type="parTrans" cxnId="{6E486724-D0C8-4D9E-AA23-FF35C36C06A7}">
      <dgm:prSet/>
      <dgm:spPr/>
      <dgm:t>
        <a:bodyPr/>
        <a:lstStyle/>
        <a:p>
          <a:endParaRPr lang="ru-RU"/>
        </a:p>
      </dgm:t>
    </dgm:pt>
    <dgm:pt modelId="{621E5068-AA83-4712-941E-1BE2FCE1D059}" type="sibTrans" cxnId="{6E486724-D0C8-4D9E-AA23-FF35C36C06A7}">
      <dgm:prSet/>
      <dgm:spPr/>
      <dgm:t>
        <a:bodyPr/>
        <a:lstStyle/>
        <a:p>
          <a:endParaRPr lang="ru-RU"/>
        </a:p>
      </dgm:t>
    </dgm:pt>
    <dgm:pt modelId="{B1D6A7DE-4A7F-46AB-9C7F-D085F233CCFC}" type="pres">
      <dgm:prSet presAssocID="{503CBFC6-4D05-4FA9-9447-820DC4690B82}" presName="composite" presStyleCnt="0">
        <dgm:presLayoutVars>
          <dgm:chMax val="5"/>
          <dgm:dir/>
          <dgm:resizeHandles val="exact"/>
        </dgm:presLayoutVars>
      </dgm:prSet>
      <dgm:spPr/>
    </dgm:pt>
    <dgm:pt modelId="{949542F7-D901-4117-85FC-237B307E90B9}" type="pres">
      <dgm:prSet presAssocID="{C2D538D5-3233-470D-8F6D-DB15F45D2DAB}" presName="circle1" presStyleLbl="lnNode1" presStyleIdx="0" presStyleCnt="3" custLinFactX="-118008" custLinFactNeighborX="-200000" custLinFactNeighborY="3720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</dgm:pt>
    <dgm:pt modelId="{46ED16D9-E33E-417A-81AC-54845D2720D8}" type="pres">
      <dgm:prSet presAssocID="{C2D538D5-3233-470D-8F6D-DB15F45D2DAB}" presName="text1" presStyleLbl="revTx" presStyleIdx="0" presStyleCnt="3" custScaleX="314169" custLinFactNeighborX="52072" custLinFactNeighborY="12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CF380E-DD1A-4015-9AE3-0FC722904F56}" type="pres">
      <dgm:prSet presAssocID="{C2D538D5-3233-470D-8F6D-DB15F45D2DAB}" presName="line1" presStyleLbl="callout" presStyleIdx="0" presStyleCnt="6"/>
      <dgm:spPr/>
    </dgm:pt>
    <dgm:pt modelId="{FB9D5A78-1434-4EBF-9420-ED294FB2957B}" type="pres">
      <dgm:prSet presAssocID="{C2D538D5-3233-470D-8F6D-DB15F45D2DAB}" presName="d1" presStyleLbl="callout" presStyleIdx="1" presStyleCnt="6" custScaleX="196796" custScaleY="98130" custLinFactNeighborX="-76514" custLinFactNeighborY="9199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</dgm:pt>
    <dgm:pt modelId="{DBA5CB1F-BB8E-488E-9F5A-070590E3636C}" type="pres">
      <dgm:prSet presAssocID="{853ED627-2125-41D6-AB8E-CA59910FDB59}" presName="circle2" presStyleLbl="lnNode1" presStyleIdx="1" presStyleCnt="3" custLinFactNeighborX="-70668" custLinFactNeighborY="1240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</dgm:pt>
    <dgm:pt modelId="{9A9BF9C4-C2C8-492F-B8E6-AE0CA0072416}" type="pres">
      <dgm:prSet presAssocID="{853ED627-2125-41D6-AB8E-CA59910FDB59}" presName="text2" presStyleLbl="revTx" presStyleIdx="1" presStyleCnt="3" custScaleX="296281" custLinFactNeighborX="52815" custLinFactNeighborY="45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6C416-F97C-4A76-95D2-AA4925307FBC}" type="pres">
      <dgm:prSet presAssocID="{853ED627-2125-41D6-AB8E-CA59910FDB59}" presName="line2" presStyleLbl="callout" presStyleIdx="2" presStyleCnt="6"/>
      <dgm:spPr/>
    </dgm:pt>
    <dgm:pt modelId="{3F13FD8C-B2D9-4FC9-AF4B-EAC9F4133844}" type="pres">
      <dgm:prSet presAssocID="{853ED627-2125-41D6-AB8E-CA59910FDB59}" presName="d2" presStyleLbl="callout" presStyleIdx="3" presStyleCnt="6" custScaleX="197401" custScaleY="59162" custLinFactNeighborX="-79467" custLinFactNeighborY="13194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</dgm:pt>
    <dgm:pt modelId="{49223573-AA9F-473A-89C3-EFDDE8B282B0}" type="pres">
      <dgm:prSet presAssocID="{856CDFA3-08D1-41B6-B24A-96DC3DBEB8C3}" presName="circle3" presStyleLbl="lnNode1" presStyleIdx="2" presStyleCnt="3" custLinFactNeighborX="-23060" custLinFactNeighborY="0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</dgm:pt>
    <dgm:pt modelId="{99477FC7-8D2D-4D5A-AB83-81DC55B9276A}" type="pres">
      <dgm:prSet presAssocID="{856CDFA3-08D1-41B6-B24A-96DC3DBEB8C3}" presName="text3" presStyleLbl="revTx" presStyleIdx="2" presStyleCnt="3" custScaleX="337939" custLinFactNeighborX="68437" custLinFactNeighborY="87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F4E87B-F380-4982-8507-9A23A2CEA24E}" type="pres">
      <dgm:prSet presAssocID="{856CDFA3-08D1-41B6-B24A-96DC3DBEB8C3}" presName="line3" presStyleLbl="callout" presStyleIdx="4" presStyleCnt="6"/>
      <dgm:spPr/>
    </dgm:pt>
    <dgm:pt modelId="{A655DFDE-DB49-40D7-B0AC-7101AB703FD8}" type="pres">
      <dgm:prSet presAssocID="{856CDFA3-08D1-41B6-B24A-96DC3DBEB8C3}" presName="d3" presStyleLbl="callout" presStyleIdx="5" presStyleCnt="6" custScaleX="173668" custScaleY="24223" custLinFactNeighborX="-96456" custLinFactNeighborY="13608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</dgm:pt>
  </dgm:ptLst>
  <dgm:cxnLst>
    <dgm:cxn modelId="{07777E5C-E755-475A-9955-5B1A52B44E30}" type="presOf" srcId="{503CBFC6-4D05-4FA9-9447-820DC4690B82}" destId="{B1D6A7DE-4A7F-46AB-9C7F-D085F233CCFC}" srcOrd="0" destOrd="0" presId="urn:microsoft.com/office/officeart/2005/8/layout/target1"/>
    <dgm:cxn modelId="{6E486724-D0C8-4D9E-AA23-FF35C36C06A7}" srcId="{503CBFC6-4D05-4FA9-9447-820DC4690B82}" destId="{856CDFA3-08D1-41B6-B24A-96DC3DBEB8C3}" srcOrd="2" destOrd="0" parTransId="{F1D142EC-E33D-463A-98EE-1314F505DB0B}" sibTransId="{621E5068-AA83-4712-941E-1BE2FCE1D059}"/>
    <dgm:cxn modelId="{8EF45FFB-B053-4737-8662-E883BC6F9FA5}" srcId="{503CBFC6-4D05-4FA9-9447-820DC4690B82}" destId="{853ED627-2125-41D6-AB8E-CA59910FDB59}" srcOrd="1" destOrd="0" parTransId="{F64F1191-CF9B-4485-8B06-A7905CD36CBA}" sibTransId="{DE8BCB32-BE82-40BC-973A-8E0C9E6322C7}"/>
    <dgm:cxn modelId="{813E25A1-8946-45C0-9B53-C0A2126F3724}" type="presOf" srcId="{856CDFA3-08D1-41B6-B24A-96DC3DBEB8C3}" destId="{99477FC7-8D2D-4D5A-AB83-81DC55B9276A}" srcOrd="0" destOrd="0" presId="urn:microsoft.com/office/officeart/2005/8/layout/target1"/>
    <dgm:cxn modelId="{03D15CDA-6095-4A1B-A502-F8AE22B23E21}" srcId="{503CBFC6-4D05-4FA9-9447-820DC4690B82}" destId="{C2D538D5-3233-470D-8F6D-DB15F45D2DAB}" srcOrd="0" destOrd="0" parTransId="{0D21A4E9-AF71-475F-A39F-022293B959C9}" sibTransId="{7EA313A9-856C-418D-AB2F-C889FD02762F}"/>
    <dgm:cxn modelId="{02B64C7D-6119-404E-BCFB-69187A656ECD}" type="presOf" srcId="{C2D538D5-3233-470D-8F6D-DB15F45D2DAB}" destId="{46ED16D9-E33E-417A-81AC-54845D2720D8}" srcOrd="0" destOrd="0" presId="urn:microsoft.com/office/officeart/2005/8/layout/target1"/>
    <dgm:cxn modelId="{C9DB3A56-2ED3-495E-B0FA-C33ECA03FE8E}" type="presOf" srcId="{853ED627-2125-41D6-AB8E-CA59910FDB59}" destId="{9A9BF9C4-C2C8-492F-B8E6-AE0CA0072416}" srcOrd="0" destOrd="0" presId="urn:microsoft.com/office/officeart/2005/8/layout/target1"/>
    <dgm:cxn modelId="{210AF947-090E-4FCB-8372-73E1F8B4A7E5}" type="presParOf" srcId="{B1D6A7DE-4A7F-46AB-9C7F-D085F233CCFC}" destId="{949542F7-D901-4117-85FC-237B307E90B9}" srcOrd="0" destOrd="0" presId="urn:microsoft.com/office/officeart/2005/8/layout/target1"/>
    <dgm:cxn modelId="{5F3C1F59-0E27-48EA-9441-76B98FF6CD79}" type="presParOf" srcId="{B1D6A7DE-4A7F-46AB-9C7F-D085F233CCFC}" destId="{46ED16D9-E33E-417A-81AC-54845D2720D8}" srcOrd="1" destOrd="0" presId="urn:microsoft.com/office/officeart/2005/8/layout/target1"/>
    <dgm:cxn modelId="{1CCC12A8-1537-415C-9AA3-F704D9981CFF}" type="presParOf" srcId="{B1D6A7DE-4A7F-46AB-9C7F-D085F233CCFC}" destId="{BFCF380E-DD1A-4015-9AE3-0FC722904F56}" srcOrd="2" destOrd="0" presId="urn:microsoft.com/office/officeart/2005/8/layout/target1"/>
    <dgm:cxn modelId="{7EEFB5C4-82D7-455A-8FCD-774F7B8B476D}" type="presParOf" srcId="{B1D6A7DE-4A7F-46AB-9C7F-D085F233CCFC}" destId="{FB9D5A78-1434-4EBF-9420-ED294FB2957B}" srcOrd="3" destOrd="0" presId="urn:microsoft.com/office/officeart/2005/8/layout/target1"/>
    <dgm:cxn modelId="{9942BFA8-6372-459D-BA41-2A7B20730A7A}" type="presParOf" srcId="{B1D6A7DE-4A7F-46AB-9C7F-D085F233CCFC}" destId="{DBA5CB1F-BB8E-488E-9F5A-070590E3636C}" srcOrd="4" destOrd="0" presId="urn:microsoft.com/office/officeart/2005/8/layout/target1"/>
    <dgm:cxn modelId="{EC1E817D-7D8D-450C-BA09-25FD72A22598}" type="presParOf" srcId="{B1D6A7DE-4A7F-46AB-9C7F-D085F233CCFC}" destId="{9A9BF9C4-C2C8-492F-B8E6-AE0CA0072416}" srcOrd="5" destOrd="0" presId="urn:microsoft.com/office/officeart/2005/8/layout/target1"/>
    <dgm:cxn modelId="{8279F35B-9B94-4611-AB46-BB56A73D6AF5}" type="presParOf" srcId="{B1D6A7DE-4A7F-46AB-9C7F-D085F233CCFC}" destId="{A066C416-F97C-4A76-95D2-AA4925307FBC}" srcOrd="6" destOrd="0" presId="urn:microsoft.com/office/officeart/2005/8/layout/target1"/>
    <dgm:cxn modelId="{1002E9DF-920D-4967-BD1A-A6F5042A68AC}" type="presParOf" srcId="{B1D6A7DE-4A7F-46AB-9C7F-D085F233CCFC}" destId="{3F13FD8C-B2D9-4FC9-AF4B-EAC9F4133844}" srcOrd="7" destOrd="0" presId="urn:microsoft.com/office/officeart/2005/8/layout/target1"/>
    <dgm:cxn modelId="{20AD8475-3E5E-4594-B657-81C4AEC23897}" type="presParOf" srcId="{B1D6A7DE-4A7F-46AB-9C7F-D085F233CCFC}" destId="{49223573-AA9F-473A-89C3-EFDDE8B282B0}" srcOrd="8" destOrd="0" presId="urn:microsoft.com/office/officeart/2005/8/layout/target1"/>
    <dgm:cxn modelId="{BC9C15E2-CFFF-4C4E-B076-02C0F103269B}" type="presParOf" srcId="{B1D6A7DE-4A7F-46AB-9C7F-D085F233CCFC}" destId="{99477FC7-8D2D-4D5A-AB83-81DC55B9276A}" srcOrd="9" destOrd="0" presId="urn:microsoft.com/office/officeart/2005/8/layout/target1"/>
    <dgm:cxn modelId="{4AA068C7-6105-432E-8A04-60766312213C}" type="presParOf" srcId="{B1D6A7DE-4A7F-46AB-9C7F-D085F233CCFC}" destId="{D1F4E87B-F380-4982-8507-9A23A2CEA24E}" srcOrd="10" destOrd="0" presId="urn:microsoft.com/office/officeart/2005/8/layout/target1"/>
    <dgm:cxn modelId="{2313BD25-EFF6-4DA0-BC8C-3E2888DBA3D5}" type="presParOf" srcId="{B1D6A7DE-4A7F-46AB-9C7F-D085F233CCFC}" destId="{A655DFDE-DB49-40D7-B0AC-7101AB703FD8}" srcOrd="11" destOrd="0" presId="urn:microsoft.com/office/officeart/2005/8/layout/targe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85E8232-C3BF-4D13-A5EB-223BC5C404E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849F9F-3872-42A0-A91E-E52ED770FD3B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Вміщуються після внесення записів в облікові документи</a:t>
          </a:r>
          <a:endParaRPr lang="ru-RU" dirty="0"/>
        </a:p>
      </dgm:t>
    </dgm:pt>
    <dgm:pt modelId="{6385E4C5-28EE-4FD3-AE0F-419F06E4BFD7}" type="parTrans" cxnId="{1312C142-4310-441C-A247-58DCCC0AAB0C}">
      <dgm:prSet/>
      <dgm:spPr/>
      <dgm:t>
        <a:bodyPr/>
        <a:lstStyle/>
        <a:p>
          <a:endParaRPr lang="ru-RU"/>
        </a:p>
      </dgm:t>
    </dgm:pt>
    <dgm:pt modelId="{F1D4FCBA-3436-4C74-9CE1-8A308A2EA129}" type="sibTrans" cxnId="{1312C142-4310-441C-A247-58DCCC0AAB0C}">
      <dgm:prSet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ln w="38100"/>
      </dgm:spPr>
      <dgm:t>
        <a:bodyPr/>
        <a:lstStyle/>
        <a:p>
          <a:endParaRPr lang="ru-RU"/>
        </a:p>
      </dgm:t>
    </dgm:pt>
    <dgm:pt modelId="{CB5310F9-C62C-4D08-8B42-4C06556B3956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В хронологічній послідовності</a:t>
          </a:r>
          <a:endParaRPr lang="ru-RU" dirty="0"/>
        </a:p>
      </dgm:t>
    </dgm:pt>
    <dgm:pt modelId="{F24B643E-6AC6-44FC-94B7-7BFC1D348FEE}" type="parTrans" cxnId="{9E25C3B3-C8FE-4942-BC81-811DD2C5B6D5}">
      <dgm:prSet/>
      <dgm:spPr/>
      <dgm:t>
        <a:bodyPr/>
        <a:lstStyle/>
        <a:p>
          <a:endParaRPr lang="ru-RU"/>
        </a:p>
      </dgm:t>
    </dgm:pt>
    <dgm:pt modelId="{AC952EDA-372D-4F1F-A96B-BB4460657049}" type="sibTrans" cxnId="{9E25C3B3-C8FE-4942-BC81-811DD2C5B6D5}">
      <dgm:prSet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ln w="38100"/>
      </dgm:spPr>
      <dgm:t>
        <a:bodyPr/>
        <a:lstStyle/>
        <a:p>
          <a:endParaRPr lang="ru-RU"/>
        </a:p>
      </dgm:t>
    </dgm:pt>
    <dgm:pt modelId="{90738348-D26B-481F-9204-02D813847FC3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Нумеруються та включаються до </a:t>
          </a:r>
          <a:r>
            <a:rPr lang="uk-UA" smtClean="0"/>
            <a:t>внутрішнього опису</a:t>
          </a:r>
          <a:endParaRPr lang="ru-RU"/>
        </a:p>
      </dgm:t>
    </dgm:pt>
    <dgm:pt modelId="{64B7157F-CCF6-426F-9CA5-B4581F120D99}" type="parTrans" cxnId="{960FF0E1-80AA-4AAB-8E4B-7BD314CD8407}">
      <dgm:prSet/>
      <dgm:spPr/>
      <dgm:t>
        <a:bodyPr/>
        <a:lstStyle/>
        <a:p>
          <a:endParaRPr lang="ru-RU"/>
        </a:p>
      </dgm:t>
    </dgm:pt>
    <dgm:pt modelId="{1A062E2C-5968-40F5-859D-2DC8065AA54F}" type="sibTrans" cxnId="{960FF0E1-80AA-4AAB-8E4B-7BD314CD8407}">
      <dgm:prSet/>
      <dgm:spPr/>
      <dgm:t>
        <a:bodyPr/>
        <a:lstStyle/>
        <a:p>
          <a:endParaRPr lang="ru-RU"/>
        </a:p>
      </dgm:t>
    </dgm:pt>
    <dgm:pt modelId="{8F043558-9A83-4887-BCFD-745E5A061F7A}" type="pres">
      <dgm:prSet presAssocID="{985E8232-C3BF-4D13-A5EB-223BC5C404E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1CB0DD-F9F5-4AE2-A1DD-32475900A1AB}" type="pres">
      <dgm:prSet presAssocID="{985E8232-C3BF-4D13-A5EB-223BC5C404E5}" presName="dummyMaxCanvas" presStyleCnt="0">
        <dgm:presLayoutVars/>
      </dgm:prSet>
      <dgm:spPr/>
    </dgm:pt>
    <dgm:pt modelId="{5A673125-F201-41D7-9E15-C1056BB48D18}" type="pres">
      <dgm:prSet presAssocID="{985E8232-C3BF-4D13-A5EB-223BC5C404E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242D8-2FAA-47C1-AC21-E2A034ED78D1}" type="pres">
      <dgm:prSet presAssocID="{985E8232-C3BF-4D13-A5EB-223BC5C404E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0AFB3C-D08C-40E1-BFBE-A4DB3809499D}" type="pres">
      <dgm:prSet presAssocID="{985E8232-C3BF-4D13-A5EB-223BC5C404E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200850-482A-47A0-A154-ABEC1207F0E1}" type="pres">
      <dgm:prSet presAssocID="{985E8232-C3BF-4D13-A5EB-223BC5C404E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5E3BCF-4ABB-4F31-8631-E218E05E6949}" type="pres">
      <dgm:prSet presAssocID="{985E8232-C3BF-4D13-A5EB-223BC5C404E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AFE2D9-FAE7-4CF6-8193-E05B2D4FA5E6}" type="pres">
      <dgm:prSet presAssocID="{985E8232-C3BF-4D13-A5EB-223BC5C404E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F6D920-3DF0-47BF-92EB-4AE7D94AB42D}" type="pres">
      <dgm:prSet presAssocID="{985E8232-C3BF-4D13-A5EB-223BC5C404E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57B114-E857-4395-8282-C87DDF615FC4}" type="pres">
      <dgm:prSet presAssocID="{985E8232-C3BF-4D13-A5EB-223BC5C404E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A0B2F6-DD21-4C23-97ED-8AB19DB8F1D6}" type="presOf" srcId="{90738348-D26B-481F-9204-02D813847FC3}" destId="{E257B114-E857-4395-8282-C87DDF615FC4}" srcOrd="1" destOrd="0" presId="urn:microsoft.com/office/officeart/2005/8/layout/vProcess5"/>
    <dgm:cxn modelId="{21974A51-9E40-47B6-9838-9F9560A1ECE8}" type="presOf" srcId="{CB5310F9-C62C-4D08-8B42-4C06556B3956}" destId="{87C242D8-2FAA-47C1-AC21-E2A034ED78D1}" srcOrd="0" destOrd="0" presId="urn:microsoft.com/office/officeart/2005/8/layout/vProcess5"/>
    <dgm:cxn modelId="{9B28A70E-CE4D-4C67-B7B2-D600EC6C1977}" type="presOf" srcId="{08849F9F-3872-42A0-A91E-E52ED770FD3B}" destId="{8DAFE2D9-FAE7-4CF6-8193-E05B2D4FA5E6}" srcOrd="1" destOrd="0" presId="urn:microsoft.com/office/officeart/2005/8/layout/vProcess5"/>
    <dgm:cxn modelId="{960FF0E1-80AA-4AAB-8E4B-7BD314CD8407}" srcId="{985E8232-C3BF-4D13-A5EB-223BC5C404E5}" destId="{90738348-D26B-481F-9204-02D813847FC3}" srcOrd="2" destOrd="0" parTransId="{64B7157F-CCF6-426F-9CA5-B4581F120D99}" sibTransId="{1A062E2C-5968-40F5-859D-2DC8065AA54F}"/>
    <dgm:cxn modelId="{1CC7CA17-F205-4C1C-AE1D-CC0CA9533F3F}" type="presOf" srcId="{90738348-D26B-481F-9204-02D813847FC3}" destId="{220AFB3C-D08C-40E1-BFBE-A4DB3809499D}" srcOrd="0" destOrd="0" presId="urn:microsoft.com/office/officeart/2005/8/layout/vProcess5"/>
    <dgm:cxn modelId="{9287D93C-A99E-464D-BE54-4B35CA0C51B8}" type="presOf" srcId="{985E8232-C3BF-4D13-A5EB-223BC5C404E5}" destId="{8F043558-9A83-4887-BCFD-745E5A061F7A}" srcOrd="0" destOrd="0" presId="urn:microsoft.com/office/officeart/2005/8/layout/vProcess5"/>
    <dgm:cxn modelId="{9E25C3B3-C8FE-4942-BC81-811DD2C5B6D5}" srcId="{985E8232-C3BF-4D13-A5EB-223BC5C404E5}" destId="{CB5310F9-C62C-4D08-8B42-4C06556B3956}" srcOrd="1" destOrd="0" parTransId="{F24B643E-6AC6-44FC-94B7-7BFC1D348FEE}" sibTransId="{AC952EDA-372D-4F1F-A96B-BB4460657049}"/>
    <dgm:cxn modelId="{E5A9F3DB-7F3D-4FA3-9AF8-799D7AB860BE}" type="presOf" srcId="{F1D4FCBA-3436-4C74-9CE1-8A308A2EA129}" destId="{6F200850-482A-47A0-A154-ABEC1207F0E1}" srcOrd="0" destOrd="0" presId="urn:microsoft.com/office/officeart/2005/8/layout/vProcess5"/>
    <dgm:cxn modelId="{7BF9D7AA-92B8-4D81-803A-E3AFD2CF378E}" type="presOf" srcId="{AC952EDA-372D-4F1F-A96B-BB4460657049}" destId="{995E3BCF-4ABB-4F31-8631-E218E05E6949}" srcOrd="0" destOrd="0" presId="urn:microsoft.com/office/officeart/2005/8/layout/vProcess5"/>
    <dgm:cxn modelId="{8C4D43BA-1CB5-4C49-BD1F-641D0AF56785}" type="presOf" srcId="{08849F9F-3872-42A0-A91E-E52ED770FD3B}" destId="{5A673125-F201-41D7-9E15-C1056BB48D18}" srcOrd="0" destOrd="0" presId="urn:microsoft.com/office/officeart/2005/8/layout/vProcess5"/>
    <dgm:cxn modelId="{1312C142-4310-441C-A247-58DCCC0AAB0C}" srcId="{985E8232-C3BF-4D13-A5EB-223BC5C404E5}" destId="{08849F9F-3872-42A0-A91E-E52ED770FD3B}" srcOrd="0" destOrd="0" parTransId="{6385E4C5-28EE-4FD3-AE0F-419F06E4BFD7}" sibTransId="{F1D4FCBA-3436-4C74-9CE1-8A308A2EA129}"/>
    <dgm:cxn modelId="{54C1B297-79CD-4BA4-BB11-A4099ED21B98}" type="presOf" srcId="{CB5310F9-C62C-4D08-8B42-4C06556B3956}" destId="{08F6D920-3DF0-47BF-92EB-4AE7D94AB42D}" srcOrd="1" destOrd="0" presId="urn:microsoft.com/office/officeart/2005/8/layout/vProcess5"/>
    <dgm:cxn modelId="{6FE06E4B-E194-47C5-B6DB-75768091265C}" type="presParOf" srcId="{8F043558-9A83-4887-BCFD-745E5A061F7A}" destId="{BA1CB0DD-F9F5-4AE2-A1DD-32475900A1AB}" srcOrd="0" destOrd="0" presId="urn:microsoft.com/office/officeart/2005/8/layout/vProcess5"/>
    <dgm:cxn modelId="{47174926-F6F6-49D8-B338-C3D807F518B2}" type="presParOf" srcId="{8F043558-9A83-4887-BCFD-745E5A061F7A}" destId="{5A673125-F201-41D7-9E15-C1056BB48D18}" srcOrd="1" destOrd="0" presId="urn:microsoft.com/office/officeart/2005/8/layout/vProcess5"/>
    <dgm:cxn modelId="{01B15144-E5CA-4E1B-AFB2-E397E66C0B26}" type="presParOf" srcId="{8F043558-9A83-4887-BCFD-745E5A061F7A}" destId="{87C242D8-2FAA-47C1-AC21-E2A034ED78D1}" srcOrd="2" destOrd="0" presId="urn:microsoft.com/office/officeart/2005/8/layout/vProcess5"/>
    <dgm:cxn modelId="{37CCDD01-A0E1-4351-80F4-A2E9AB40B135}" type="presParOf" srcId="{8F043558-9A83-4887-BCFD-745E5A061F7A}" destId="{220AFB3C-D08C-40E1-BFBE-A4DB3809499D}" srcOrd="3" destOrd="0" presId="urn:microsoft.com/office/officeart/2005/8/layout/vProcess5"/>
    <dgm:cxn modelId="{EAEC6465-8944-4A6F-B580-6A8A43E990F3}" type="presParOf" srcId="{8F043558-9A83-4887-BCFD-745E5A061F7A}" destId="{6F200850-482A-47A0-A154-ABEC1207F0E1}" srcOrd="4" destOrd="0" presId="urn:microsoft.com/office/officeart/2005/8/layout/vProcess5"/>
    <dgm:cxn modelId="{84D1B380-0052-4E43-84B4-2C6935F57127}" type="presParOf" srcId="{8F043558-9A83-4887-BCFD-745E5A061F7A}" destId="{995E3BCF-4ABB-4F31-8631-E218E05E6949}" srcOrd="5" destOrd="0" presId="urn:microsoft.com/office/officeart/2005/8/layout/vProcess5"/>
    <dgm:cxn modelId="{403128C6-F403-472C-B211-C46C2ADD669D}" type="presParOf" srcId="{8F043558-9A83-4887-BCFD-745E5A061F7A}" destId="{8DAFE2D9-FAE7-4CF6-8193-E05B2D4FA5E6}" srcOrd="6" destOrd="0" presId="urn:microsoft.com/office/officeart/2005/8/layout/vProcess5"/>
    <dgm:cxn modelId="{F7C7CD11-40C8-4224-9A29-3BD3E57BF482}" type="presParOf" srcId="{8F043558-9A83-4887-BCFD-745E5A061F7A}" destId="{08F6D920-3DF0-47BF-92EB-4AE7D94AB42D}" srcOrd="7" destOrd="0" presId="urn:microsoft.com/office/officeart/2005/8/layout/vProcess5"/>
    <dgm:cxn modelId="{E469E3E3-874E-4B3C-9EFF-40F86DC3FD63}" type="presParOf" srcId="{8F043558-9A83-4887-BCFD-745E5A061F7A}" destId="{E257B114-E857-4395-8282-C87DDF615FC4}" srcOrd="8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E8FFC6B-F742-447F-84FB-454D94F1347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EAF8ACAA-7376-42CE-A7D8-B9CF040EA27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uk-UA" sz="2400" dirty="0" smtClean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uk-UA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ведеться в</a:t>
          </a:r>
          <a:r>
            <a:rPr lang="uk-UA" sz="32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 </a:t>
          </a:r>
          <a:r>
            <a:rPr lang="uk-UA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архіві при наявності двох і більше описів</a:t>
          </a:r>
        </a:p>
        <a:p>
          <a:endParaRPr lang="ru-RU" sz="3600" dirty="0"/>
        </a:p>
      </dgm:t>
    </dgm:pt>
    <dgm:pt modelId="{37398881-7314-4D4B-8690-2F87E21FAF4A}" type="parTrans" cxnId="{D4DC85D6-366E-4281-B678-B06896CF500B}">
      <dgm:prSet/>
      <dgm:spPr/>
      <dgm:t>
        <a:bodyPr/>
        <a:lstStyle/>
        <a:p>
          <a:endParaRPr lang="ru-RU"/>
        </a:p>
      </dgm:t>
    </dgm:pt>
    <dgm:pt modelId="{76480FD9-85E3-40B0-9E5A-35AACAFBFA60}" type="sibTrans" cxnId="{D4DC85D6-366E-4281-B678-B06896CF500B}">
      <dgm:prSet/>
      <dgm:spPr/>
      <dgm:t>
        <a:bodyPr/>
        <a:lstStyle/>
        <a:p>
          <a:endParaRPr lang="ru-RU"/>
        </a:p>
      </dgm:t>
    </dgm:pt>
    <dgm:pt modelId="{DC7D5FEC-FF5F-4614-BFFD-026A21F42018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складається за формою, встановленою Правилами</a:t>
          </a:r>
          <a:endParaRPr lang="ru-RU" sz="32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9C04DE-424E-40C3-9BAC-D05E72D1CC89}" type="parTrans" cxnId="{8B4A0D91-CD45-46D5-9F6A-524248256FBB}">
      <dgm:prSet/>
      <dgm:spPr/>
      <dgm:t>
        <a:bodyPr/>
        <a:lstStyle/>
        <a:p>
          <a:endParaRPr lang="ru-RU"/>
        </a:p>
      </dgm:t>
    </dgm:pt>
    <dgm:pt modelId="{F6ADC5A6-3A04-4C07-A0B6-A4077A3E3D09}" type="sibTrans" cxnId="{8B4A0D91-CD45-46D5-9F6A-524248256FBB}">
      <dgm:prSet/>
      <dgm:spPr/>
      <dgm:t>
        <a:bodyPr/>
        <a:lstStyle/>
        <a:p>
          <a:endParaRPr lang="ru-RU"/>
        </a:p>
      </dgm:t>
    </dgm:pt>
    <dgm:pt modelId="{B68BCCF3-B228-4E09-8E18-0B4728DC8EF4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32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фіксує основні відомості про склад кожного опису</a:t>
          </a:r>
          <a:endParaRPr lang="ru-RU" sz="3200" b="1" dirty="0">
            <a:solidFill>
              <a:schemeClr val="tx1">
                <a:lumMod val="95000"/>
                <a:lumOff val="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9123D1-BCA6-459C-A453-C4E69C2BBBB6}" type="parTrans" cxnId="{13FA735C-6BCD-4866-B34F-8943D884356C}">
      <dgm:prSet/>
      <dgm:spPr/>
      <dgm:t>
        <a:bodyPr/>
        <a:lstStyle/>
        <a:p>
          <a:endParaRPr lang="ru-RU"/>
        </a:p>
      </dgm:t>
    </dgm:pt>
    <dgm:pt modelId="{72BF1B07-F840-4D11-ADFF-D994B5AF28E4}" type="sibTrans" cxnId="{13FA735C-6BCD-4866-B34F-8943D884356C}">
      <dgm:prSet/>
      <dgm:spPr/>
      <dgm:t>
        <a:bodyPr/>
        <a:lstStyle/>
        <a:p>
          <a:endParaRPr lang="ru-RU"/>
        </a:p>
      </dgm:t>
    </dgm:pt>
    <dgm:pt modelId="{CD9F6300-01E8-4E3D-B14F-4763DEAEE6D2}" type="pres">
      <dgm:prSet presAssocID="{BE8FFC6B-F742-447F-84FB-454D94F13472}" presName="compositeShape" presStyleCnt="0">
        <dgm:presLayoutVars>
          <dgm:dir/>
          <dgm:resizeHandles/>
        </dgm:presLayoutVars>
      </dgm:prSet>
      <dgm:spPr/>
    </dgm:pt>
    <dgm:pt modelId="{E8DB9DD0-EC00-44C5-ABCB-6502BE112676}" type="pres">
      <dgm:prSet presAssocID="{BE8FFC6B-F742-447F-84FB-454D94F13472}" presName="pyramid" presStyleLbl="node1" presStyleIdx="0" presStyleCnt="1" custLinFactNeighborX="-37258" custLinFactNeighborY="-847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400EBBA6-3C26-4920-B5BF-C4CC9392F4D5}" type="pres">
      <dgm:prSet presAssocID="{BE8FFC6B-F742-447F-84FB-454D94F13472}" presName="theList" presStyleCnt="0"/>
      <dgm:spPr/>
    </dgm:pt>
    <dgm:pt modelId="{EF903AFF-FF13-49FA-97A1-504041267523}" type="pres">
      <dgm:prSet presAssocID="{EAF8ACAA-7376-42CE-A7D8-B9CF040EA278}" presName="aNode" presStyleLbl="fgAcc1" presStyleIdx="0" presStyleCnt="3" custScaleX="229192" custLinFactNeighborX="18490" custLinFactNeighborY="25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FEBD4-57B6-49BE-8C9A-8227978CB395}" type="pres">
      <dgm:prSet presAssocID="{EAF8ACAA-7376-42CE-A7D8-B9CF040EA278}" presName="aSpace" presStyleCnt="0"/>
      <dgm:spPr/>
    </dgm:pt>
    <dgm:pt modelId="{16703C0C-70CF-40AD-B632-B3662B661283}" type="pres">
      <dgm:prSet presAssocID="{DC7D5FEC-FF5F-4614-BFFD-026A21F42018}" presName="aNode" presStyleLbl="fgAcc1" presStyleIdx="1" presStyleCnt="3" custScaleX="228159" custLinFactNeighborX="17704" custLinFactNeighborY="-86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EF59E7-8337-4864-AFE3-879FDEA4FBC8}" type="pres">
      <dgm:prSet presAssocID="{DC7D5FEC-FF5F-4614-BFFD-026A21F42018}" presName="aSpace" presStyleCnt="0"/>
      <dgm:spPr/>
    </dgm:pt>
    <dgm:pt modelId="{DF6E2A35-234A-442C-B6CA-60D3C4A1EF93}" type="pres">
      <dgm:prSet presAssocID="{B68BCCF3-B228-4E09-8E18-0B4728DC8EF4}" presName="aNode" presStyleLbl="fgAcc1" presStyleIdx="2" presStyleCnt="3" custScaleX="226968" custLinFactNeighborX="17431" custLinFactNeighborY="-518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717DC-A8CF-4A73-B281-6B0F0E99070E}" type="pres">
      <dgm:prSet presAssocID="{B68BCCF3-B228-4E09-8E18-0B4728DC8EF4}" presName="aSpace" presStyleCnt="0"/>
      <dgm:spPr/>
    </dgm:pt>
  </dgm:ptLst>
  <dgm:cxnLst>
    <dgm:cxn modelId="{992DBB94-202C-4AAD-A326-23AA2235F1F6}" type="presOf" srcId="{BE8FFC6B-F742-447F-84FB-454D94F13472}" destId="{CD9F6300-01E8-4E3D-B14F-4763DEAEE6D2}" srcOrd="0" destOrd="0" presId="urn:microsoft.com/office/officeart/2005/8/layout/pyramid2"/>
    <dgm:cxn modelId="{13FA735C-6BCD-4866-B34F-8943D884356C}" srcId="{BE8FFC6B-F742-447F-84FB-454D94F13472}" destId="{B68BCCF3-B228-4E09-8E18-0B4728DC8EF4}" srcOrd="2" destOrd="0" parTransId="{0C9123D1-BCA6-459C-A453-C4E69C2BBBB6}" sibTransId="{72BF1B07-F840-4D11-ADFF-D994B5AF28E4}"/>
    <dgm:cxn modelId="{8B4A0D91-CD45-46D5-9F6A-524248256FBB}" srcId="{BE8FFC6B-F742-447F-84FB-454D94F13472}" destId="{DC7D5FEC-FF5F-4614-BFFD-026A21F42018}" srcOrd="1" destOrd="0" parTransId="{3C9C04DE-424E-40C3-9BAC-D05E72D1CC89}" sibTransId="{F6ADC5A6-3A04-4C07-A0B6-A4077A3E3D09}"/>
    <dgm:cxn modelId="{47823DD5-F196-46C3-83B1-71514FC83AC8}" type="presOf" srcId="{DC7D5FEC-FF5F-4614-BFFD-026A21F42018}" destId="{16703C0C-70CF-40AD-B632-B3662B661283}" srcOrd="0" destOrd="0" presId="urn:microsoft.com/office/officeart/2005/8/layout/pyramid2"/>
    <dgm:cxn modelId="{D4DC85D6-366E-4281-B678-B06896CF500B}" srcId="{BE8FFC6B-F742-447F-84FB-454D94F13472}" destId="{EAF8ACAA-7376-42CE-A7D8-B9CF040EA278}" srcOrd="0" destOrd="0" parTransId="{37398881-7314-4D4B-8690-2F87E21FAF4A}" sibTransId="{76480FD9-85E3-40B0-9E5A-35AACAFBFA60}"/>
    <dgm:cxn modelId="{F27A5204-A4DA-493C-8F6C-E767AB685CCA}" type="presOf" srcId="{EAF8ACAA-7376-42CE-A7D8-B9CF040EA278}" destId="{EF903AFF-FF13-49FA-97A1-504041267523}" srcOrd="0" destOrd="0" presId="urn:microsoft.com/office/officeart/2005/8/layout/pyramid2"/>
    <dgm:cxn modelId="{85D361D8-CF82-4199-8F57-BC67F3745803}" type="presOf" srcId="{B68BCCF3-B228-4E09-8E18-0B4728DC8EF4}" destId="{DF6E2A35-234A-442C-B6CA-60D3C4A1EF93}" srcOrd="0" destOrd="0" presId="urn:microsoft.com/office/officeart/2005/8/layout/pyramid2"/>
    <dgm:cxn modelId="{A53F1598-E8A6-47E3-B9DC-9AD189ABE4A0}" type="presParOf" srcId="{CD9F6300-01E8-4E3D-B14F-4763DEAEE6D2}" destId="{E8DB9DD0-EC00-44C5-ABCB-6502BE112676}" srcOrd="0" destOrd="0" presId="urn:microsoft.com/office/officeart/2005/8/layout/pyramid2"/>
    <dgm:cxn modelId="{AF3FF6C9-A874-4D91-AAC4-BB2B328B980C}" type="presParOf" srcId="{CD9F6300-01E8-4E3D-B14F-4763DEAEE6D2}" destId="{400EBBA6-3C26-4920-B5BF-C4CC9392F4D5}" srcOrd="1" destOrd="0" presId="urn:microsoft.com/office/officeart/2005/8/layout/pyramid2"/>
    <dgm:cxn modelId="{2160B081-D36F-4BC7-A04F-B837A224349B}" type="presParOf" srcId="{400EBBA6-3C26-4920-B5BF-C4CC9392F4D5}" destId="{EF903AFF-FF13-49FA-97A1-504041267523}" srcOrd="0" destOrd="0" presId="urn:microsoft.com/office/officeart/2005/8/layout/pyramid2"/>
    <dgm:cxn modelId="{4333EB62-84F6-4634-9AFC-F8C7D330B2B9}" type="presParOf" srcId="{400EBBA6-3C26-4920-B5BF-C4CC9392F4D5}" destId="{EB2FEBD4-57B6-49BE-8C9A-8227978CB395}" srcOrd="1" destOrd="0" presId="urn:microsoft.com/office/officeart/2005/8/layout/pyramid2"/>
    <dgm:cxn modelId="{622C00FF-E5CE-4905-A42A-4B4DA13A411F}" type="presParOf" srcId="{400EBBA6-3C26-4920-B5BF-C4CC9392F4D5}" destId="{16703C0C-70CF-40AD-B632-B3662B661283}" srcOrd="2" destOrd="0" presId="urn:microsoft.com/office/officeart/2005/8/layout/pyramid2"/>
    <dgm:cxn modelId="{E8C5C9FC-876E-4563-A5A9-01277DB6A50D}" type="presParOf" srcId="{400EBBA6-3C26-4920-B5BF-C4CC9392F4D5}" destId="{22EF59E7-8337-4864-AFE3-879FDEA4FBC8}" srcOrd="3" destOrd="0" presId="urn:microsoft.com/office/officeart/2005/8/layout/pyramid2"/>
    <dgm:cxn modelId="{E98A760C-EF20-486F-B881-8577BB3C6623}" type="presParOf" srcId="{400EBBA6-3C26-4920-B5BF-C4CC9392F4D5}" destId="{DF6E2A35-234A-442C-B6CA-60D3C4A1EF93}" srcOrd="4" destOrd="0" presId="urn:microsoft.com/office/officeart/2005/8/layout/pyramid2"/>
    <dgm:cxn modelId="{B93109B5-6F9E-4F5B-AA35-D1BD3792ADBF}" type="presParOf" srcId="{400EBBA6-3C26-4920-B5BF-C4CC9392F4D5}" destId="{9A7717DC-A8CF-4A73-B281-6B0F0E99070E}" srcOrd="5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C79E6-739A-41FC-AAC6-9EAF29732748}">
      <dsp:nvSpPr>
        <dsp:cNvPr id="0" name=""/>
        <dsp:cNvSpPr/>
      </dsp:nvSpPr>
      <dsp:spPr>
        <a:xfrm>
          <a:off x="3701569" y="3593824"/>
          <a:ext cx="2565320" cy="2565320"/>
        </a:xfrm>
        <a:prstGeom prst="ellipse">
          <a:avLst/>
        </a:prstGeom>
        <a:solidFill>
          <a:schemeClr val="accent2"/>
        </a:solidFill>
        <a:ln w="19050" cap="rnd" cmpd="sng" algn="ctr">
          <a:solidFill>
            <a:schemeClr val="accent2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tx1"/>
              </a:solidFill>
            </a:rPr>
            <a:t>Облікові документи встановленої форми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4077251" y="3969506"/>
        <a:ext cx="1813956" cy="1813956"/>
      </dsp:txXfrm>
    </dsp:sp>
    <dsp:sp modelId="{1B60FF20-3FC6-45D1-B528-BCA12FBECF26}">
      <dsp:nvSpPr>
        <dsp:cNvPr id="0" name=""/>
        <dsp:cNvSpPr/>
      </dsp:nvSpPr>
      <dsp:spPr>
        <a:xfrm rot="10800000">
          <a:off x="1219290" y="4510926"/>
          <a:ext cx="2345753" cy="731116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6">
                <a:tint val="96000"/>
                <a:lumMod val="100000"/>
              </a:schemeClr>
            </a:gs>
            <a:gs pos="78000">
              <a:schemeClr val="accent6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0" h="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</dsp:sp>
    <dsp:sp modelId="{90E80B85-C5DC-4CCC-969A-FC8676F1F448}">
      <dsp:nvSpPr>
        <dsp:cNvPr id="0" name=""/>
        <dsp:cNvSpPr/>
      </dsp:nvSpPr>
      <dsp:spPr>
        <a:xfrm>
          <a:off x="763" y="3901662"/>
          <a:ext cx="2437054" cy="19496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65000"/>
                <a:lumMod val="110000"/>
              </a:schemeClr>
            </a:gs>
            <a:gs pos="88000">
              <a:schemeClr val="accent6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6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Надходження</a:t>
          </a:r>
          <a:endParaRPr lang="ru-RU" sz="2700" kern="1200" dirty="0"/>
        </a:p>
      </dsp:txBody>
      <dsp:txXfrm>
        <a:off x="57866" y="3958765"/>
        <a:ext cx="2322848" cy="1835437"/>
      </dsp:txXfrm>
    </dsp:sp>
    <dsp:sp modelId="{0251EF1A-87CF-4437-903A-243F18ED1638}">
      <dsp:nvSpPr>
        <dsp:cNvPr id="0" name=""/>
        <dsp:cNvSpPr/>
      </dsp:nvSpPr>
      <dsp:spPr>
        <a:xfrm rot="13500000">
          <a:off x="1978487" y="2678061"/>
          <a:ext cx="2345753" cy="731116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4">
                <a:tint val="96000"/>
                <a:lumMod val="100000"/>
              </a:schemeClr>
            </a:gs>
            <a:gs pos="78000">
              <a:schemeClr val="accent4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0" h="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</dsp:sp>
    <dsp:sp modelId="{7F3EC460-5374-4F53-A370-912D03624621}">
      <dsp:nvSpPr>
        <dsp:cNvPr id="0" name=""/>
        <dsp:cNvSpPr/>
      </dsp:nvSpPr>
      <dsp:spPr>
        <a:xfrm>
          <a:off x="1103488" y="1239449"/>
          <a:ext cx="2437054" cy="19496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5000"/>
                <a:lumMod val="110000"/>
              </a:schemeClr>
            </a:gs>
            <a:gs pos="88000">
              <a:schemeClr val="accent5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Вибуття</a:t>
          </a:r>
          <a:endParaRPr lang="ru-RU" sz="2700" kern="1200" dirty="0"/>
        </a:p>
      </dsp:txBody>
      <dsp:txXfrm>
        <a:off x="1160591" y="1296552"/>
        <a:ext cx="2322848" cy="1835437"/>
      </dsp:txXfrm>
    </dsp:sp>
    <dsp:sp modelId="{05B5CDC4-4B4D-4904-A62B-86F17D7B937F}">
      <dsp:nvSpPr>
        <dsp:cNvPr id="0" name=""/>
        <dsp:cNvSpPr/>
      </dsp:nvSpPr>
      <dsp:spPr>
        <a:xfrm rot="16200000">
          <a:off x="3811352" y="1918864"/>
          <a:ext cx="2345753" cy="731116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96000"/>
                <a:lumMod val="100000"/>
              </a:schemeClr>
            </a:gs>
            <a:gs pos="78000">
              <a:schemeClr val="accent3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</dsp:sp>
    <dsp:sp modelId="{10E8C099-31F3-4EA1-AF5D-38E15788B131}">
      <dsp:nvSpPr>
        <dsp:cNvPr id="0" name=""/>
        <dsp:cNvSpPr/>
      </dsp:nvSpPr>
      <dsp:spPr>
        <a:xfrm>
          <a:off x="3765702" y="136723"/>
          <a:ext cx="2437054" cy="19496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Кількість</a:t>
          </a:r>
          <a:endParaRPr lang="ru-RU" sz="2700" kern="1200" dirty="0"/>
        </a:p>
      </dsp:txBody>
      <dsp:txXfrm>
        <a:off x="3822805" y="193826"/>
        <a:ext cx="2322848" cy="1835437"/>
      </dsp:txXfrm>
    </dsp:sp>
    <dsp:sp modelId="{4C8BB443-E8AA-4488-90C2-3F5109B49561}">
      <dsp:nvSpPr>
        <dsp:cNvPr id="0" name=""/>
        <dsp:cNvSpPr/>
      </dsp:nvSpPr>
      <dsp:spPr>
        <a:xfrm rot="18900000">
          <a:off x="5644217" y="2678061"/>
          <a:ext cx="2345753" cy="731116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1">
                <a:tint val="96000"/>
                <a:lumMod val="100000"/>
              </a:schemeClr>
            </a:gs>
            <a:gs pos="78000">
              <a:schemeClr val="accent1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</dsp:sp>
    <dsp:sp modelId="{15A7C638-56DE-492C-AE29-7011E231848B}">
      <dsp:nvSpPr>
        <dsp:cNvPr id="0" name=""/>
        <dsp:cNvSpPr/>
      </dsp:nvSpPr>
      <dsp:spPr>
        <a:xfrm>
          <a:off x="6427916" y="1239449"/>
          <a:ext cx="2437054" cy="19496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65000"/>
                <a:lumMod val="110000"/>
              </a:schemeClr>
            </a:gs>
            <a:gs pos="88000">
              <a:schemeClr val="accent1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Стан</a:t>
          </a:r>
          <a:endParaRPr lang="ru-RU" sz="2700" kern="1200" dirty="0"/>
        </a:p>
      </dsp:txBody>
      <dsp:txXfrm>
        <a:off x="6485019" y="1296552"/>
        <a:ext cx="2322848" cy="1835437"/>
      </dsp:txXfrm>
    </dsp:sp>
    <dsp:sp modelId="{EE6899BC-A27C-420D-9CA9-C1ED18A992FE}">
      <dsp:nvSpPr>
        <dsp:cNvPr id="0" name=""/>
        <dsp:cNvSpPr/>
      </dsp:nvSpPr>
      <dsp:spPr>
        <a:xfrm>
          <a:off x="6403415" y="4510926"/>
          <a:ext cx="2345753" cy="731116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AB1159E0-541C-47C7-84EB-9E67B7E959E6}">
      <dsp:nvSpPr>
        <dsp:cNvPr id="0" name=""/>
        <dsp:cNvSpPr/>
      </dsp:nvSpPr>
      <dsp:spPr>
        <a:xfrm>
          <a:off x="7530641" y="3901662"/>
          <a:ext cx="2437054" cy="19496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65000"/>
                <a:lumMod val="110000"/>
              </a:schemeClr>
            </a:gs>
            <a:gs pos="88000">
              <a:schemeClr val="accent2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Склад</a:t>
          </a:r>
          <a:endParaRPr lang="ru-RU" sz="2700" kern="1200" dirty="0"/>
        </a:p>
      </dsp:txBody>
      <dsp:txXfrm>
        <a:off x="7587744" y="3958765"/>
        <a:ext cx="2322848" cy="183543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7E5CD-5EE8-45DB-831D-3326B8653C39}">
      <dsp:nvSpPr>
        <dsp:cNvPr id="0" name=""/>
        <dsp:cNvSpPr/>
      </dsp:nvSpPr>
      <dsp:spPr>
        <a:xfrm>
          <a:off x="0" y="1731"/>
          <a:ext cx="8811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9FEF2-A182-4A35-A39C-2BB7E20D2E3A}">
      <dsp:nvSpPr>
        <dsp:cNvPr id="0" name=""/>
        <dsp:cNvSpPr/>
      </dsp:nvSpPr>
      <dsp:spPr>
        <a:xfrm>
          <a:off x="0" y="1731"/>
          <a:ext cx="2054621" cy="3543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rPr>
            <a:t>Підстави для складання паспорту архіву</a:t>
          </a:r>
          <a:endParaRPr lang="ru-RU" sz="2400" kern="1200" dirty="0">
            <a:solidFill>
              <a:srgbClr val="FF0000"/>
            </a:solidFill>
            <a:latin typeface="Arial Black" panose="020B0A04020102020204" pitchFamily="34" charset="0"/>
            <a:cs typeface="Times New Roman" panose="02020603050405020304" pitchFamily="18" charset="0"/>
          </a:endParaRPr>
        </a:p>
      </dsp:txBody>
      <dsp:txXfrm>
        <a:off x="0" y="1731"/>
        <a:ext cx="2054621" cy="3543299"/>
      </dsp:txXfrm>
    </dsp:sp>
    <dsp:sp modelId="{EBF2E99B-406E-41A3-88C3-72902179A90E}">
      <dsp:nvSpPr>
        <dsp:cNvPr id="0" name=""/>
        <dsp:cNvSpPr/>
      </dsp:nvSpPr>
      <dsp:spPr>
        <a:xfrm>
          <a:off x="2181243" y="47794"/>
          <a:ext cx="6626559" cy="921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книга обліку надходження та вибуття документів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акти приймання-передавання справ 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1243" y="47794"/>
        <a:ext cx="6626559" cy="921256"/>
      </dsp:txXfrm>
    </dsp:sp>
    <dsp:sp modelId="{AD21716B-3653-4DCF-A732-0BD55D2F9A2F}">
      <dsp:nvSpPr>
        <dsp:cNvPr id="0" name=""/>
        <dsp:cNvSpPr/>
      </dsp:nvSpPr>
      <dsp:spPr>
        <a:xfrm>
          <a:off x="2212281" y="969051"/>
          <a:ext cx="6599209" cy="8431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070C8-EC9E-4284-A5F0-12F3E5438663}">
      <dsp:nvSpPr>
        <dsp:cNvPr id="0" name=""/>
        <dsp:cNvSpPr/>
      </dsp:nvSpPr>
      <dsp:spPr>
        <a:xfrm>
          <a:off x="2153544" y="1210266"/>
          <a:ext cx="6626559" cy="1425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описи справ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акти про вилучення для знищення документів,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внесених до НАФ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53544" y="1210266"/>
        <a:ext cx="6626559" cy="1425599"/>
      </dsp:txXfrm>
    </dsp:sp>
    <dsp:sp modelId="{013F5539-C082-43B4-BB4E-F6A327E8B515}">
      <dsp:nvSpPr>
        <dsp:cNvPr id="0" name=""/>
        <dsp:cNvSpPr/>
      </dsp:nvSpPr>
      <dsp:spPr>
        <a:xfrm>
          <a:off x="2054621" y="2525029"/>
          <a:ext cx="6753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BFE912-3DA2-4368-8751-2CCE2A1A43D3}">
      <dsp:nvSpPr>
        <dsp:cNvPr id="0" name=""/>
        <dsp:cNvSpPr/>
      </dsp:nvSpPr>
      <dsp:spPr>
        <a:xfrm>
          <a:off x="2166864" y="2625506"/>
          <a:ext cx="6626559" cy="9212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підсумкові записи </a:t>
          </a:r>
          <a:r>
            <a:rPr lang="uk-UA" sz="240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номенклатур</a:t>
          </a:r>
          <a:r>
            <a:rPr lang="uk-UA" sz="2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справ</a:t>
          </a:r>
          <a:endParaRPr lang="ru-RU" sz="2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6864" y="2625506"/>
        <a:ext cx="6626559" cy="921256"/>
      </dsp:txXfrm>
    </dsp:sp>
    <dsp:sp modelId="{E5821AA0-D302-43F3-8A1D-20C0B8050307}">
      <dsp:nvSpPr>
        <dsp:cNvPr id="0" name=""/>
        <dsp:cNvSpPr/>
      </dsp:nvSpPr>
      <dsp:spPr>
        <a:xfrm>
          <a:off x="2054621" y="3492349"/>
          <a:ext cx="67531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08F6D-DCCE-4E70-9EDC-E63DCBD5C7AF}">
      <dsp:nvSpPr>
        <dsp:cNvPr id="0" name=""/>
        <dsp:cNvSpPr/>
      </dsp:nvSpPr>
      <dsp:spPr>
        <a:xfrm>
          <a:off x="2633760" y="1313439"/>
          <a:ext cx="5451775" cy="2829357"/>
        </a:xfrm>
        <a:prstGeom prst="ellipse">
          <a:avLst/>
        </a:prstGeom>
        <a:solidFill>
          <a:schemeClr val="accent3"/>
        </a:solidFill>
        <a:ln w="19050" cap="rnd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>
              <a:solidFill>
                <a:schemeClr val="tx1"/>
              </a:solidFill>
            </a:rPr>
            <a:t>Комплекс </a:t>
          </a:r>
          <a:r>
            <a:rPr lang="uk-UA" sz="3500" kern="1200" dirty="0" err="1" smtClean="0">
              <a:solidFill>
                <a:schemeClr val="tx1"/>
              </a:solidFill>
            </a:rPr>
            <a:t>взаємопов</a:t>
          </a:r>
          <a:r>
            <a:rPr lang="en-US" sz="3500" kern="1200" dirty="0" smtClean="0">
              <a:solidFill>
                <a:schemeClr val="tx1"/>
              </a:solidFill>
            </a:rPr>
            <a:t>`</a:t>
          </a:r>
          <a:r>
            <a:rPr lang="uk-UA" sz="3500" kern="1200" dirty="0" err="1" smtClean="0">
              <a:solidFill>
                <a:schemeClr val="tx1"/>
              </a:solidFill>
            </a:rPr>
            <a:t>язаних</a:t>
          </a:r>
          <a:r>
            <a:rPr lang="uk-UA" sz="3500" kern="1200" dirty="0" smtClean="0">
              <a:solidFill>
                <a:schemeClr val="tx1"/>
              </a:solidFill>
            </a:rPr>
            <a:t> облікових документів</a:t>
          </a:r>
          <a:endParaRPr lang="ru-RU" sz="3500" kern="1200" dirty="0">
            <a:solidFill>
              <a:schemeClr val="tx1"/>
            </a:solidFill>
          </a:endParaRPr>
        </a:p>
      </dsp:txBody>
      <dsp:txXfrm>
        <a:off x="3432154" y="1727789"/>
        <a:ext cx="3854987" cy="2000657"/>
      </dsp:txXfrm>
    </dsp:sp>
    <dsp:sp modelId="{9D27C0B4-7ABD-457C-A0FC-DE9E5D68B0C8}">
      <dsp:nvSpPr>
        <dsp:cNvPr id="0" name=""/>
        <dsp:cNvSpPr/>
      </dsp:nvSpPr>
      <dsp:spPr>
        <a:xfrm>
          <a:off x="3808700" y="2595"/>
          <a:ext cx="3101895" cy="1414678"/>
        </a:xfrm>
        <a:prstGeom prst="ellipse">
          <a:avLst/>
        </a:prstGeom>
        <a:gradFill rotWithShape="1">
          <a:gsLst>
            <a:gs pos="0">
              <a:schemeClr val="accent2">
                <a:tint val="65000"/>
                <a:lumMod val="110000"/>
              </a:schemeClr>
            </a:gs>
            <a:gs pos="88000">
              <a:schemeClr val="accent2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Справа фонду</a:t>
          </a:r>
          <a:endParaRPr lang="ru-RU" sz="2400" kern="1200" dirty="0"/>
        </a:p>
      </dsp:txBody>
      <dsp:txXfrm>
        <a:off x="4262962" y="209770"/>
        <a:ext cx="2193371" cy="1000328"/>
      </dsp:txXfrm>
    </dsp:sp>
    <dsp:sp modelId="{6C989FDD-F6F6-4B69-89A8-FC3BEF59ED4D}">
      <dsp:nvSpPr>
        <dsp:cNvPr id="0" name=""/>
        <dsp:cNvSpPr/>
      </dsp:nvSpPr>
      <dsp:spPr>
        <a:xfrm>
          <a:off x="7319625" y="2035761"/>
          <a:ext cx="2844607" cy="1414678"/>
        </a:xfrm>
        <a:prstGeom prst="ellipse">
          <a:avLst/>
        </a:prstGeom>
        <a:gradFill rotWithShape="1">
          <a:gsLst>
            <a:gs pos="0">
              <a:schemeClr val="accent5">
                <a:tint val="65000"/>
                <a:lumMod val="110000"/>
              </a:schemeClr>
            </a:gs>
            <a:gs pos="88000">
              <a:schemeClr val="accent5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Книга обліку надходження та вибуття документів</a:t>
          </a:r>
          <a:endParaRPr lang="ru-RU" sz="1800" kern="1200" dirty="0"/>
        </a:p>
      </dsp:txBody>
      <dsp:txXfrm>
        <a:off x="7736208" y="2242936"/>
        <a:ext cx="2011441" cy="1000328"/>
      </dsp:txXfrm>
    </dsp:sp>
    <dsp:sp modelId="{CF74024C-3BEF-4512-A221-17D9D6A0A1B3}">
      <dsp:nvSpPr>
        <dsp:cNvPr id="0" name=""/>
        <dsp:cNvSpPr/>
      </dsp:nvSpPr>
      <dsp:spPr>
        <a:xfrm>
          <a:off x="3673789" y="4038962"/>
          <a:ext cx="3371716" cy="1414678"/>
        </a:xfrm>
        <a:prstGeom prst="ellipse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Описи справ, реєстри описів</a:t>
          </a:r>
          <a:endParaRPr lang="ru-RU" sz="2000" kern="1200" dirty="0"/>
        </a:p>
      </dsp:txBody>
      <dsp:txXfrm>
        <a:off x="4167565" y="4246137"/>
        <a:ext cx="2384164" cy="1000328"/>
      </dsp:txXfrm>
    </dsp:sp>
    <dsp:sp modelId="{0A2B59E6-6E2D-4E23-A710-290A2F4044BB}">
      <dsp:nvSpPr>
        <dsp:cNvPr id="0" name=""/>
        <dsp:cNvSpPr/>
      </dsp:nvSpPr>
      <dsp:spPr>
        <a:xfrm>
          <a:off x="568507" y="1990801"/>
          <a:ext cx="2667800" cy="1414678"/>
        </a:xfrm>
        <a:prstGeom prst="ellipse">
          <a:avLst/>
        </a:prstGeom>
        <a:gradFill rotWithShape="1">
          <a:gsLst>
            <a:gs pos="0">
              <a:schemeClr val="accent6">
                <a:tint val="65000"/>
                <a:lumMod val="110000"/>
              </a:schemeClr>
            </a:gs>
            <a:gs pos="88000">
              <a:schemeClr val="accent6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Список фондів</a:t>
          </a:r>
          <a:endParaRPr lang="ru-RU" sz="2200" kern="1200" dirty="0"/>
        </a:p>
      </dsp:txBody>
      <dsp:txXfrm>
        <a:off x="959197" y="2197976"/>
        <a:ext cx="1886420" cy="10003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9B6F6E-8E9F-40F6-B4FB-211CA2D20284}">
      <dsp:nvSpPr>
        <dsp:cNvPr id="0" name=""/>
        <dsp:cNvSpPr/>
      </dsp:nvSpPr>
      <dsp:spPr>
        <a:xfrm>
          <a:off x="24736" y="20910"/>
          <a:ext cx="4347386" cy="4346864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9A2BC6A1-8B41-4FF7-8FFB-6E4AB8C95CF9}">
      <dsp:nvSpPr>
        <dsp:cNvPr id="0" name=""/>
        <dsp:cNvSpPr/>
      </dsp:nvSpPr>
      <dsp:spPr>
        <a:xfrm>
          <a:off x="2173693" y="0"/>
          <a:ext cx="7658189" cy="4347386"/>
        </a:xfrm>
        <a:prstGeom prst="rect">
          <a:avLst/>
        </a:prstGeom>
        <a:gradFill rotWithShape="1">
          <a:gsLst>
            <a:gs pos="0">
              <a:schemeClr val="accent2">
                <a:tint val="65000"/>
                <a:lumMod val="110000"/>
              </a:schemeClr>
            </a:gs>
            <a:gs pos="88000">
              <a:schemeClr val="accent2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Arial Black" panose="020B0A04020102020204" pitchFamily="34" charset="0"/>
            </a:rPr>
            <a:t>фіксування кожного надходження документів</a:t>
          </a:r>
          <a:endParaRPr lang="ru-RU" sz="2400" kern="1200" dirty="0">
            <a:solidFill>
              <a:srgbClr val="002060"/>
            </a:solidFill>
            <a:latin typeface="Arial Black" panose="020B0A04020102020204" pitchFamily="34" charset="0"/>
          </a:endParaRPr>
        </a:p>
      </dsp:txBody>
      <dsp:txXfrm>
        <a:off x="2173693" y="0"/>
        <a:ext cx="7658189" cy="1304218"/>
      </dsp:txXfrm>
    </dsp:sp>
    <dsp:sp modelId="{BBE48FEC-BF49-43BA-A0C2-4281480133E9}">
      <dsp:nvSpPr>
        <dsp:cNvPr id="0" name=""/>
        <dsp:cNvSpPr/>
      </dsp:nvSpPr>
      <dsp:spPr>
        <a:xfrm>
          <a:off x="748416" y="1171914"/>
          <a:ext cx="2825798" cy="2825798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3">
                <a:tint val="96000"/>
                <a:lumMod val="100000"/>
              </a:schemeClr>
            </a:gs>
            <a:gs pos="78000">
              <a:schemeClr val="accent3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  <dsp:sp modelId="{9AF20147-B39A-47F3-8BD9-61F46D0A2D7F}">
      <dsp:nvSpPr>
        <dsp:cNvPr id="0" name=""/>
        <dsp:cNvSpPr/>
      </dsp:nvSpPr>
      <dsp:spPr>
        <a:xfrm>
          <a:off x="2173693" y="1216223"/>
          <a:ext cx="7658189" cy="2825798"/>
        </a:xfrm>
        <a:prstGeom prst="rec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Arial Black" panose="020B0A04020102020204" pitchFamily="34" charset="0"/>
            </a:rPr>
            <a:t>облік кількості і складу документів </a:t>
          </a:r>
          <a:r>
            <a:rPr lang="uk-UA" sz="2400" kern="1200" dirty="0" smtClean="0">
              <a:solidFill>
                <a:srgbClr val="C00000"/>
              </a:solidFill>
              <a:latin typeface="Arial Black" panose="020B0A04020102020204" pitchFamily="34" charset="0"/>
            </a:rPr>
            <a:t>постійного, тривалого зберігання та з кадрових питань</a:t>
          </a:r>
          <a:endParaRPr lang="ru-RU" sz="2400" kern="1200" dirty="0">
            <a:solidFill>
              <a:srgbClr val="C00000"/>
            </a:solidFill>
            <a:latin typeface="Arial Black" panose="020B0A04020102020204" pitchFamily="34" charset="0"/>
          </a:endParaRPr>
        </a:p>
      </dsp:txBody>
      <dsp:txXfrm>
        <a:off x="2173693" y="1216223"/>
        <a:ext cx="7658189" cy="1304214"/>
      </dsp:txXfrm>
    </dsp:sp>
    <dsp:sp modelId="{8CD5A176-5C3A-4537-BFB3-C0119C31C2BF}">
      <dsp:nvSpPr>
        <dsp:cNvPr id="0" name=""/>
        <dsp:cNvSpPr/>
      </dsp:nvSpPr>
      <dsp:spPr>
        <a:xfrm>
          <a:off x="1521585" y="2608432"/>
          <a:ext cx="1304214" cy="1304214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5">
                <a:tint val="96000"/>
                <a:lumMod val="100000"/>
              </a:schemeClr>
            </a:gs>
            <a:gs pos="78000">
              <a:schemeClr val="accent5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</dsp:sp>
    <dsp:sp modelId="{4C1A06A6-7EF8-43E1-93E2-2FACF4F987E7}">
      <dsp:nvSpPr>
        <dsp:cNvPr id="0" name=""/>
        <dsp:cNvSpPr/>
      </dsp:nvSpPr>
      <dsp:spPr>
        <a:xfrm>
          <a:off x="2173693" y="2608432"/>
          <a:ext cx="7658189" cy="1304214"/>
        </a:xfrm>
        <a:prstGeom prst="rect">
          <a:avLst/>
        </a:prstGeom>
        <a:gradFill rotWithShape="1">
          <a:gsLst>
            <a:gs pos="0">
              <a:schemeClr val="accent5">
                <a:tint val="65000"/>
                <a:lumMod val="110000"/>
              </a:schemeClr>
            </a:gs>
            <a:gs pos="88000">
              <a:schemeClr val="accent5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rgbClr val="002060"/>
              </a:solidFill>
              <a:latin typeface="Arial Black" panose="020B0A04020102020204" pitchFamily="34" charset="0"/>
            </a:rPr>
            <a:t>є підставою для складання паспорту архіву</a:t>
          </a:r>
          <a:endParaRPr lang="ru-RU" sz="2400" kern="1200" dirty="0">
            <a:solidFill>
              <a:srgbClr val="002060"/>
            </a:solidFill>
            <a:latin typeface="Arial Black" panose="020B0A04020102020204" pitchFamily="34" charset="0"/>
          </a:endParaRPr>
        </a:p>
      </dsp:txBody>
      <dsp:txXfrm>
        <a:off x="2173693" y="2608432"/>
        <a:ext cx="7658189" cy="13042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A9FAF-E73C-4F27-9694-C8C8C1BAF8D2}">
      <dsp:nvSpPr>
        <dsp:cNvPr id="0" name=""/>
        <dsp:cNvSpPr/>
      </dsp:nvSpPr>
      <dsp:spPr>
        <a:xfrm>
          <a:off x="285104" y="0"/>
          <a:ext cx="3136824" cy="2352618"/>
        </a:xfrm>
        <a:prstGeom prst="upArrow">
          <a:avLst/>
        </a:prstGeom>
        <a:solidFill>
          <a:srgbClr val="002060"/>
        </a:solidFill>
        <a:ln w="19050" cap="rnd" cmpd="sng" algn="ctr">
          <a:solidFill>
            <a:srgbClr val="F5A7F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EF635C-7708-441D-9011-E6D6E23FBB1B}">
      <dsp:nvSpPr>
        <dsp:cNvPr id="0" name=""/>
        <dsp:cNvSpPr/>
      </dsp:nvSpPr>
      <dsp:spPr>
        <a:xfrm>
          <a:off x="3516033" y="0"/>
          <a:ext cx="6035508" cy="2352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040" tIns="0" rIns="320040" bIns="32004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Ведеться за формою додатку 37 Правил </a:t>
          </a:r>
          <a:endParaRPr lang="ru-RU" sz="4500" kern="1200" dirty="0"/>
        </a:p>
      </dsp:txBody>
      <dsp:txXfrm>
        <a:off x="3516033" y="0"/>
        <a:ext cx="6035508" cy="2352618"/>
      </dsp:txXfrm>
    </dsp:sp>
    <dsp:sp modelId="{645DFFC1-978A-48B9-B434-69514CACBB7A}">
      <dsp:nvSpPr>
        <dsp:cNvPr id="0" name=""/>
        <dsp:cNvSpPr/>
      </dsp:nvSpPr>
      <dsp:spPr>
        <a:xfrm>
          <a:off x="1226151" y="2548670"/>
          <a:ext cx="3136824" cy="2352618"/>
        </a:xfrm>
        <a:prstGeom prst="downArrow">
          <a:avLst/>
        </a:prstGeom>
        <a:solidFill>
          <a:srgbClr val="00B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CE0E0-12B4-4D49-92AC-281FC29B602C}">
      <dsp:nvSpPr>
        <dsp:cNvPr id="0" name=""/>
        <dsp:cNvSpPr/>
      </dsp:nvSpPr>
      <dsp:spPr>
        <a:xfrm>
          <a:off x="4457081" y="2548670"/>
          <a:ext cx="6035508" cy="2352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040" tIns="0" rIns="320040" bIns="320040" numCol="1" spcCol="1270" anchor="ctr" anchorCtr="0">
          <a:noAutofit/>
        </a:bodyPr>
        <a:lstStyle/>
        <a:p>
          <a:pPr lvl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500" kern="1200" dirty="0" smtClean="0"/>
            <a:t>На 01 січня кожного року укладається підсумковий запис</a:t>
          </a:r>
          <a:endParaRPr lang="ru-RU" sz="4500" kern="1200" dirty="0"/>
        </a:p>
      </dsp:txBody>
      <dsp:txXfrm>
        <a:off x="4457081" y="2548670"/>
        <a:ext cx="6035508" cy="23526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8912C2-9542-420B-AADB-C027E66B354A}">
      <dsp:nvSpPr>
        <dsp:cNvPr id="0" name=""/>
        <dsp:cNvSpPr/>
      </dsp:nvSpPr>
      <dsp:spPr>
        <a:xfrm>
          <a:off x="4323079" y="0"/>
          <a:ext cx="6484620" cy="5307012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2">
                <a:tint val="65000"/>
                <a:lumMod val="110000"/>
              </a:schemeClr>
            </a:gs>
            <a:gs pos="88000">
              <a:schemeClr val="accent2">
                <a:tint val="90000"/>
              </a:schemeClr>
            </a:gs>
          </a:gsLst>
          <a:lin ang="5400000" scaled="0"/>
        </a:gradFill>
        <a:ln w="38100" cap="rnd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700" kern="1200" dirty="0" smtClean="0"/>
            <a:t>Присвоюється кожній юридичній особі</a:t>
          </a:r>
          <a:endParaRPr lang="ru-RU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700" kern="1200" dirty="0" smtClean="0"/>
            <a:t>При першому надходженні до державного архіву</a:t>
          </a:r>
          <a:endParaRPr lang="ru-RU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700" kern="1200" dirty="0" smtClean="0"/>
            <a:t>Не змінюється</a:t>
          </a:r>
          <a:endParaRPr lang="ru-RU" sz="3700" kern="1200" dirty="0"/>
        </a:p>
      </dsp:txBody>
      <dsp:txXfrm>
        <a:off x="4323079" y="663377"/>
        <a:ext cx="4494491" cy="3980259"/>
      </dsp:txXfrm>
    </dsp:sp>
    <dsp:sp modelId="{BBBE23F3-81C0-4F5F-9940-97E2EEBC22F2}">
      <dsp:nvSpPr>
        <dsp:cNvPr id="0" name=""/>
        <dsp:cNvSpPr/>
      </dsp:nvSpPr>
      <dsp:spPr>
        <a:xfrm>
          <a:off x="0" y="0"/>
          <a:ext cx="4323080" cy="5307012"/>
        </a:xfrm>
        <a:prstGeom prst="roundRect">
          <a:avLst/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82880" tIns="91440" rIns="182880" bIns="9144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800" kern="1200" dirty="0" smtClean="0">
              <a:solidFill>
                <a:schemeClr val="tx1"/>
              </a:solidFill>
            </a:rPr>
            <a:t>Номер фонду установи – джерела формування НАФ</a:t>
          </a:r>
          <a:endParaRPr lang="ru-RU" sz="4800" kern="1200" dirty="0">
            <a:solidFill>
              <a:schemeClr val="tx1"/>
            </a:solidFill>
          </a:endParaRPr>
        </a:p>
      </dsp:txBody>
      <dsp:txXfrm>
        <a:off x="211035" y="211035"/>
        <a:ext cx="3901010" cy="48849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99AF9C-54FF-413E-9B5F-4DCCA1D0FA6D}">
      <dsp:nvSpPr>
        <dsp:cNvPr id="0" name=""/>
        <dsp:cNvSpPr/>
      </dsp:nvSpPr>
      <dsp:spPr>
        <a:xfrm rot="5400000">
          <a:off x="-298108" y="299317"/>
          <a:ext cx="1987392" cy="1391174"/>
        </a:xfrm>
        <a:prstGeom prst="chevron">
          <a:avLst/>
        </a:prstGeom>
        <a:solidFill>
          <a:schemeClr val="accent6"/>
        </a:solidFill>
        <a:ln w="19050" cap="rnd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 </a:t>
          </a:r>
          <a:endParaRPr lang="ru-RU" sz="4000" kern="1200" dirty="0"/>
        </a:p>
      </dsp:txBody>
      <dsp:txXfrm rot="-5400000">
        <a:off x="1" y="696795"/>
        <a:ext cx="1391174" cy="596218"/>
      </dsp:txXfrm>
    </dsp:sp>
    <dsp:sp modelId="{61FA2BF4-F7BB-44D4-821E-3A3A4457AE40}">
      <dsp:nvSpPr>
        <dsp:cNvPr id="0" name=""/>
        <dsp:cNvSpPr/>
      </dsp:nvSpPr>
      <dsp:spPr>
        <a:xfrm rot="5400000">
          <a:off x="5333678" y="-3941295"/>
          <a:ext cx="1291805" cy="9176813"/>
        </a:xfrm>
        <a:prstGeom prst="round2SameRect">
          <a:avLst/>
        </a:prstGeom>
        <a:gradFill rotWithShape="1">
          <a:gsLst>
            <a:gs pos="0">
              <a:schemeClr val="accent6">
                <a:tint val="65000"/>
                <a:lumMod val="110000"/>
              </a:schemeClr>
            </a:gs>
            <a:gs pos="88000">
              <a:schemeClr val="accent6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100" kern="1200" dirty="0" smtClean="0"/>
            <a:t>Ведеться в архіві, що зберігає документи 2 та більше фондів</a:t>
          </a:r>
          <a:endParaRPr lang="ru-RU" sz="4100" kern="1200" dirty="0"/>
        </a:p>
      </dsp:txBody>
      <dsp:txXfrm rot="-5400000">
        <a:off x="1391175" y="64269"/>
        <a:ext cx="9113752" cy="1165683"/>
      </dsp:txXfrm>
    </dsp:sp>
    <dsp:sp modelId="{936D0299-F263-4D19-B482-DE642B0C8797}">
      <dsp:nvSpPr>
        <dsp:cNvPr id="0" name=""/>
        <dsp:cNvSpPr/>
      </dsp:nvSpPr>
      <dsp:spPr>
        <a:xfrm rot="5400000">
          <a:off x="-298108" y="2096031"/>
          <a:ext cx="1987392" cy="1391174"/>
        </a:xfrm>
        <a:prstGeom prst="chevron">
          <a:avLst/>
        </a:prstGeom>
        <a:solidFill>
          <a:schemeClr val="accent3"/>
        </a:solidFill>
        <a:ln w="19050" cap="rnd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 </a:t>
          </a:r>
          <a:endParaRPr lang="ru-RU" sz="4000" kern="1200" dirty="0"/>
        </a:p>
      </dsp:txBody>
      <dsp:txXfrm rot="-5400000">
        <a:off x="1" y="2493509"/>
        <a:ext cx="1391174" cy="596218"/>
      </dsp:txXfrm>
    </dsp:sp>
    <dsp:sp modelId="{1AA53DEC-A9E7-461D-B5B9-842FF08E2D92}">
      <dsp:nvSpPr>
        <dsp:cNvPr id="0" name=""/>
        <dsp:cNvSpPr/>
      </dsp:nvSpPr>
      <dsp:spPr>
        <a:xfrm rot="5400000">
          <a:off x="5333678" y="-2144581"/>
          <a:ext cx="1291805" cy="9176813"/>
        </a:xfrm>
        <a:prstGeom prst="round2SameRect">
          <a:avLst/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100" kern="1200" dirty="0" smtClean="0"/>
            <a:t>За формою додатку 38 до Правил</a:t>
          </a:r>
          <a:endParaRPr lang="ru-RU" sz="4100" kern="1200" dirty="0"/>
        </a:p>
      </dsp:txBody>
      <dsp:txXfrm rot="-5400000">
        <a:off x="1391175" y="1860983"/>
        <a:ext cx="9113752" cy="1165683"/>
      </dsp:txXfrm>
    </dsp:sp>
    <dsp:sp modelId="{3DBD12FF-25C2-49A5-85CC-65472E58BFF9}">
      <dsp:nvSpPr>
        <dsp:cNvPr id="0" name=""/>
        <dsp:cNvSpPr/>
      </dsp:nvSpPr>
      <dsp:spPr>
        <a:xfrm rot="5400000">
          <a:off x="-298108" y="3892744"/>
          <a:ext cx="1987392" cy="1391174"/>
        </a:xfrm>
        <a:prstGeom prst="chevron">
          <a:avLst/>
        </a:prstGeom>
        <a:solidFill>
          <a:schemeClr val="accent2"/>
        </a:solidFill>
        <a:ln w="19050" cap="rnd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 </a:t>
          </a:r>
          <a:endParaRPr lang="ru-RU" sz="4000" kern="1200" dirty="0"/>
        </a:p>
      </dsp:txBody>
      <dsp:txXfrm rot="-5400000">
        <a:off x="1" y="4290222"/>
        <a:ext cx="1391174" cy="596218"/>
      </dsp:txXfrm>
    </dsp:sp>
    <dsp:sp modelId="{7F823751-E298-49FC-9D39-F93B40B88493}">
      <dsp:nvSpPr>
        <dsp:cNvPr id="0" name=""/>
        <dsp:cNvSpPr/>
      </dsp:nvSpPr>
      <dsp:spPr>
        <a:xfrm rot="5400000">
          <a:off x="5333678" y="-347868"/>
          <a:ext cx="1291805" cy="9176813"/>
        </a:xfrm>
        <a:prstGeom prst="round2SameRect">
          <a:avLst/>
        </a:prstGeom>
        <a:gradFill rotWithShape="1">
          <a:gsLst>
            <a:gs pos="0">
              <a:schemeClr val="accent2">
                <a:tint val="65000"/>
                <a:lumMod val="110000"/>
              </a:schemeClr>
            </a:gs>
            <a:gs pos="88000">
              <a:schemeClr val="accent2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4100" kern="1200" dirty="0" smtClean="0"/>
            <a:t>На 01 січня кожного року складається підсумковий запис</a:t>
          </a:r>
          <a:endParaRPr lang="ru-RU" sz="4100" kern="1200" dirty="0"/>
        </a:p>
      </dsp:txBody>
      <dsp:txXfrm rot="-5400000">
        <a:off x="1391175" y="3657696"/>
        <a:ext cx="9113752" cy="116568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23573-AA9F-473A-89C3-EFDDE8B282B0}">
      <dsp:nvSpPr>
        <dsp:cNvPr id="0" name=""/>
        <dsp:cNvSpPr/>
      </dsp:nvSpPr>
      <dsp:spPr>
        <a:xfrm>
          <a:off x="299637" y="1343421"/>
          <a:ext cx="4030265" cy="4030265"/>
        </a:xfrm>
        <a:prstGeom prst="ellipse">
          <a:avLst/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DBA5CB1F-BB8E-488E-9F5A-070590E3636C}">
      <dsp:nvSpPr>
        <dsp:cNvPr id="0" name=""/>
        <dsp:cNvSpPr/>
      </dsp:nvSpPr>
      <dsp:spPr>
        <a:xfrm>
          <a:off x="326205" y="2179459"/>
          <a:ext cx="2418159" cy="2418159"/>
        </a:xfrm>
        <a:prstGeom prst="ellipse">
          <a:avLst/>
        </a:prstGeom>
        <a:gradFill rotWithShape="1">
          <a:gsLst>
            <a:gs pos="0">
              <a:schemeClr val="accent3">
                <a:tint val="96000"/>
                <a:lumMod val="100000"/>
              </a:schemeClr>
            </a:gs>
            <a:gs pos="78000">
              <a:schemeClr val="accent3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</dsp:sp>
    <dsp:sp modelId="{949542F7-D901-4117-85FC-237B307E90B9}">
      <dsp:nvSpPr>
        <dsp:cNvPr id="0" name=""/>
        <dsp:cNvSpPr/>
      </dsp:nvSpPr>
      <dsp:spPr>
        <a:xfrm>
          <a:off x="277809" y="2985513"/>
          <a:ext cx="806053" cy="806053"/>
        </a:xfrm>
        <a:prstGeom prst="ellipse">
          <a:avLst/>
        </a:prstGeom>
        <a:gradFill rotWithShape="1">
          <a:gsLst>
            <a:gs pos="0">
              <a:schemeClr val="accent6">
                <a:tint val="96000"/>
                <a:lumMod val="100000"/>
              </a:schemeClr>
            </a:gs>
            <a:gs pos="78000">
              <a:schemeClr val="accent6"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</dsp:sp>
    <dsp:sp modelId="{46ED16D9-E33E-417A-81AC-54845D2720D8}">
      <dsp:nvSpPr>
        <dsp:cNvPr id="0" name=""/>
        <dsp:cNvSpPr/>
      </dsp:nvSpPr>
      <dsp:spPr>
        <a:xfrm>
          <a:off x="4822418" y="149898"/>
          <a:ext cx="6330922" cy="117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41910" bIns="4191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Ведеться на кожен фонд</a:t>
          </a:r>
          <a:endParaRPr lang="ru-RU" sz="3300" kern="1200" dirty="0"/>
        </a:p>
      </dsp:txBody>
      <dsp:txXfrm>
        <a:off x="4822418" y="149898"/>
        <a:ext cx="6330922" cy="1175494"/>
      </dsp:txXfrm>
    </dsp:sp>
    <dsp:sp modelId="{BFCF380E-DD1A-4015-9AE3-0FC722904F56}">
      <dsp:nvSpPr>
        <dsp:cNvPr id="0" name=""/>
        <dsp:cNvSpPr/>
      </dsp:nvSpPr>
      <dsp:spPr>
        <a:xfrm>
          <a:off x="5427209" y="587747"/>
          <a:ext cx="50378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D5A78-1434-4EBF-9420-ED294FB2957B}">
      <dsp:nvSpPr>
        <dsp:cNvPr id="0" name=""/>
        <dsp:cNvSpPr/>
      </dsp:nvSpPr>
      <dsp:spPr>
        <a:xfrm rot="5400000">
          <a:off x="1306700" y="82206"/>
          <a:ext cx="2718334" cy="4292209"/>
        </a:xfrm>
        <a:prstGeom prst="line">
          <a:avLst/>
        </a:prstGeom>
        <a:solidFill>
          <a:schemeClr val="accent6"/>
        </a:solidFill>
        <a:ln w="19050" cap="rnd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  <dsp:sp modelId="{9A9BF9C4-C2C8-492F-B8E6-AE0CA0072416}">
      <dsp:nvSpPr>
        <dsp:cNvPr id="0" name=""/>
        <dsp:cNvSpPr/>
      </dsp:nvSpPr>
      <dsp:spPr>
        <a:xfrm>
          <a:off x="5017624" y="1715139"/>
          <a:ext cx="5970455" cy="117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41910" bIns="4191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До ліквідації організації</a:t>
          </a:r>
          <a:endParaRPr lang="ru-RU" sz="3300" kern="1200" dirty="0"/>
        </a:p>
      </dsp:txBody>
      <dsp:txXfrm>
        <a:off x="5017624" y="1715139"/>
        <a:ext cx="5970455" cy="1175494"/>
      </dsp:txXfrm>
    </dsp:sp>
    <dsp:sp modelId="{A066C416-F97C-4A76-95D2-AA4925307FBC}">
      <dsp:nvSpPr>
        <dsp:cNvPr id="0" name=""/>
        <dsp:cNvSpPr/>
      </dsp:nvSpPr>
      <dsp:spPr>
        <a:xfrm>
          <a:off x="5427209" y="1763241"/>
          <a:ext cx="50378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13FD8C-B2D9-4FC9-AF4B-EAC9F4133844}">
      <dsp:nvSpPr>
        <dsp:cNvPr id="0" name=""/>
        <dsp:cNvSpPr/>
      </dsp:nvSpPr>
      <dsp:spPr>
        <a:xfrm rot="5400000">
          <a:off x="2710816" y="1544076"/>
          <a:ext cx="1277076" cy="3165076"/>
        </a:xfrm>
        <a:prstGeom prst="line">
          <a:avLst/>
        </a:prstGeom>
        <a:gradFill rotWithShape="1">
          <a:gsLst>
            <a:gs pos="0">
              <a:schemeClr val="accent3">
                <a:tint val="96000"/>
                <a:lumMod val="100000"/>
              </a:schemeClr>
            </a:gs>
            <a:gs pos="78000">
              <a:schemeClr val="accent3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</dsp:sp>
    <dsp:sp modelId="{99477FC7-8D2D-4D5A-AB83-81DC55B9276A}">
      <dsp:nvSpPr>
        <dsp:cNvPr id="0" name=""/>
        <dsp:cNvSpPr/>
      </dsp:nvSpPr>
      <dsp:spPr>
        <a:xfrm>
          <a:off x="4762616" y="3385317"/>
          <a:ext cx="6809919" cy="1175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Містить документи з історії організації та її архівного фонду</a:t>
          </a:r>
          <a:endParaRPr lang="ru-RU" sz="3200" kern="1200" dirty="0"/>
        </a:p>
      </dsp:txBody>
      <dsp:txXfrm>
        <a:off x="4762616" y="3385317"/>
        <a:ext cx="6809919" cy="1175494"/>
      </dsp:txXfrm>
    </dsp:sp>
    <dsp:sp modelId="{D1F4E87B-F380-4982-8507-9A23A2CEA24E}">
      <dsp:nvSpPr>
        <dsp:cNvPr id="0" name=""/>
        <dsp:cNvSpPr/>
      </dsp:nvSpPr>
      <dsp:spPr>
        <a:xfrm>
          <a:off x="5427209" y="2938735"/>
          <a:ext cx="50378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55DFDE-DB49-40D7-B0AC-7101AB703FD8}">
      <dsp:nvSpPr>
        <dsp:cNvPr id="0" name=""/>
        <dsp:cNvSpPr/>
      </dsp:nvSpPr>
      <dsp:spPr>
        <a:xfrm rot="5400000">
          <a:off x="3734523" y="3028398"/>
          <a:ext cx="373578" cy="1781317"/>
        </a:xfrm>
        <a:prstGeom prst="line">
          <a:avLst/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673125-F201-41D7-9E15-C1056BB48D18}">
      <dsp:nvSpPr>
        <dsp:cNvPr id="0" name=""/>
        <dsp:cNvSpPr/>
      </dsp:nvSpPr>
      <dsp:spPr>
        <a:xfrm>
          <a:off x="0" y="0"/>
          <a:ext cx="8816816" cy="15601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65000"/>
                <a:lumMod val="110000"/>
              </a:schemeClr>
            </a:gs>
            <a:gs pos="88000">
              <a:schemeClr val="accent2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Вміщуються після внесення записів в облікові документи</a:t>
          </a:r>
          <a:endParaRPr lang="ru-RU" sz="3700" kern="1200" dirty="0"/>
        </a:p>
      </dsp:txBody>
      <dsp:txXfrm>
        <a:off x="45697" y="45697"/>
        <a:ext cx="7133243" cy="1468801"/>
      </dsp:txXfrm>
    </dsp:sp>
    <dsp:sp modelId="{87C242D8-2FAA-47C1-AC21-E2A034ED78D1}">
      <dsp:nvSpPr>
        <dsp:cNvPr id="0" name=""/>
        <dsp:cNvSpPr/>
      </dsp:nvSpPr>
      <dsp:spPr>
        <a:xfrm>
          <a:off x="777954" y="1820227"/>
          <a:ext cx="8816816" cy="15601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lumMod val="110000"/>
              </a:schemeClr>
            </a:gs>
            <a:gs pos="88000">
              <a:schemeClr val="accent3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В хронологічній послідовності</a:t>
          </a:r>
          <a:endParaRPr lang="ru-RU" sz="3700" kern="1200" dirty="0"/>
        </a:p>
      </dsp:txBody>
      <dsp:txXfrm>
        <a:off x="823651" y="1865924"/>
        <a:ext cx="6933341" cy="1468801"/>
      </dsp:txXfrm>
    </dsp:sp>
    <dsp:sp modelId="{220AFB3C-D08C-40E1-BFBE-A4DB3809499D}">
      <dsp:nvSpPr>
        <dsp:cNvPr id="0" name=""/>
        <dsp:cNvSpPr/>
      </dsp:nvSpPr>
      <dsp:spPr>
        <a:xfrm>
          <a:off x="1555908" y="3640455"/>
          <a:ext cx="8816816" cy="156019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65000"/>
                <a:lumMod val="110000"/>
              </a:schemeClr>
            </a:gs>
            <a:gs pos="88000">
              <a:schemeClr val="accent5"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5"/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Нумеруються та включаються до </a:t>
          </a:r>
          <a:r>
            <a:rPr lang="uk-UA" sz="3700" kern="1200" smtClean="0"/>
            <a:t>внутрішнього опису</a:t>
          </a:r>
          <a:endParaRPr lang="ru-RU" sz="3700" kern="1200"/>
        </a:p>
      </dsp:txBody>
      <dsp:txXfrm>
        <a:off x="1601605" y="3686152"/>
        <a:ext cx="6933341" cy="1468801"/>
      </dsp:txXfrm>
    </dsp:sp>
    <dsp:sp modelId="{6F200850-482A-47A0-A154-ABEC1207F0E1}">
      <dsp:nvSpPr>
        <dsp:cNvPr id="0" name=""/>
        <dsp:cNvSpPr/>
      </dsp:nvSpPr>
      <dsp:spPr>
        <a:xfrm>
          <a:off x="7802689" y="1183147"/>
          <a:ext cx="1014126" cy="1014126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2">
                <a:tint val="96000"/>
                <a:lumMod val="100000"/>
              </a:schemeClr>
            </a:gs>
            <a:gs pos="78000">
              <a:schemeClr val="accent2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8030867" y="1183147"/>
        <a:ext cx="557770" cy="763130"/>
      </dsp:txXfrm>
    </dsp:sp>
    <dsp:sp modelId="{995E3BCF-4ABB-4F31-8631-E218E05E6949}">
      <dsp:nvSpPr>
        <dsp:cNvPr id="0" name=""/>
        <dsp:cNvSpPr/>
      </dsp:nvSpPr>
      <dsp:spPr>
        <a:xfrm>
          <a:off x="8580643" y="2992974"/>
          <a:ext cx="1014126" cy="1014126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3">
                <a:tint val="96000"/>
                <a:lumMod val="100000"/>
              </a:schemeClr>
            </a:gs>
            <a:gs pos="78000">
              <a:schemeClr val="accent3"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8808821" y="2992974"/>
        <a:ext cx="557770" cy="7631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DB9DD0-EC00-44C5-ABCB-6502BE112676}">
      <dsp:nvSpPr>
        <dsp:cNvPr id="0" name=""/>
        <dsp:cNvSpPr/>
      </dsp:nvSpPr>
      <dsp:spPr>
        <a:xfrm>
          <a:off x="612305" y="0"/>
          <a:ext cx="5417897" cy="541789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903AFF-FF13-49FA-97A1-504041267523}">
      <dsp:nvSpPr>
        <dsp:cNvPr id="0" name=""/>
        <dsp:cNvSpPr/>
      </dsp:nvSpPr>
      <dsp:spPr>
        <a:xfrm>
          <a:off x="3260750" y="586262"/>
          <a:ext cx="4867249" cy="1282517"/>
        </a:xfrm>
        <a:prstGeom prst="roundRect">
          <a:avLst/>
        </a:prstGeom>
        <a:solidFill>
          <a:srgbClr val="82EFFA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 dirty="0" smtClean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ведеться</a:t>
          </a:r>
          <a:r>
            <a:rPr lang="uk-UA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</a:t>
          </a:r>
          <a:r>
            <a:rPr lang="uk-UA" sz="3600" kern="1200" dirty="0" smtClean="0"/>
            <a:t> </a:t>
          </a: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архіві при наявності двох і більше описів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</dsp:txBody>
      <dsp:txXfrm>
        <a:off x="3323357" y="648869"/>
        <a:ext cx="4742035" cy="1157303"/>
      </dsp:txXfrm>
    </dsp:sp>
    <dsp:sp modelId="{16703C0C-70CF-40AD-B632-B3662B661283}">
      <dsp:nvSpPr>
        <dsp:cNvPr id="0" name=""/>
        <dsp:cNvSpPr/>
      </dsp:nvSpPr>
      <dsp:spPr>
        <a:xfrm>
          <a:off x="3270400" y="1973677"/>
          <a:ext cx="4857599" cy="1282517"/>
        </a:xfrm>
        <a:prstGeom prst="roundRect">
          <a:avLst/>
        </a:prstGeom>
        <a:solidFill>
          <a:srgbClr val="82EFFA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складається за формою, встановленою Правилами</a:t>
          </a:r>
          <a:endParaRPr lang="ru-RU" sz="2400" kern="1200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33007" y="2036284"/>
        <a:ext cx="4732385" cy="1157303"/>
      </dsp:txXfrm>
    </dsp:sp>
    <dsp:sp modelId="{DF6E2A35-234A-442C-B6CA-60D3C4A1EF93}">
      <dsp:nvSpPr>
        <dsp:cNvPr id="0" name=""/>
        <dsp:cNvSpPr/>
      </dsp:nvSpPr>
      <dsp:spPr>
        <a:xfrm>
          <a:off x="3269732" y="3347236"/>
          <a:ext cx="4852387" cy="1282517"/>
        </a:xfrm>
        <a:prstGeom prst="roundRect">
          <a:avLst/>
        </a:prstGeom>
        <a:solidFill>
          <a:srgbClr val="82EFFA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фіксує основні відомості про склад кожного опису</a:t>
          </a:r>
          <a:endParaRPr lang="ru-RU" sz="2400" kern="1200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32339" y="3409843"/>
        <a:ext cx="4727173" cy="1157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268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748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85249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0815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88227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46602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417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425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831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322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446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104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5062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61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521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037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C9DA5-192D-450A-A060-2CDC9DC1BBC6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01B0057-4D00-4A1D-9207-EFD10E5DD2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198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07067" y="1603948"/>
            <a:ext cx="7766936" cy="244688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Облік документів в архівних підрозділах юридичних осіб</a:t>
            </a:r>
            <a:endParaRPr lang="ru-RU" b="1" dirty="0">
              <a:ln w="28575">
                <a:solidFill>
                  <a:schemeClr val="accent2">
                    <a:lumMod val="5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4800" b="1" dirty="0" smtClean="0">
                <a:ln w="1143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Організація та ведення</a:t>
            </a:r>
            <a:endParaRPr lang="ru-RU" sz="4800" b="1" dirty="0">
              <a:ln w="1143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363" y="189875"/>
            <a:ext cx="8596668" cy="994348"/>
          </a:xfrm>
        </p:spPr>
        <p:txBody>
          <a:bodyPr>
            <a:normAutofit/>
          </a:bodyPr>
          <a:lstStyle/>
          <a:p>
            <a:pPr algn="ctr"/>
            <a:r>
              <a:rPr lang="uk-UA" sz="5400" b="1" dirty="0" smtClean="0">
                <a:ln w="18000">
                  <a:solidFill>
                    <a:schemeClr val="accent1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5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Список фондів архіву</a:t>
            </a:r>
            <a:endParaRPr lang="ru-RU" sz="5400" b="1" dirty="0">
              <a:ln w="18000">
                <a:solidFill>
                  <a:schemeClr val="accent1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5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30200" y="1274763"/>
          <a:ext cx="10567988" cy="5583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9784" y="249836"/>
            <a:ext cx="10208302" cy="13208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uk-UA" sz="7200" b="1" dirty="0" smtClean="0">
                <a:ln/>
                <a:solidFill>
                  <a:schemeClr val="accent3">
                    <a:lumMod val="50000"/>
                  </a:schemeClr>
                </a:solidFill>
              </a:rPr>
              <a:t>Справа фонду</a:t>
            </a:r>
            <a:endParaRPr lang="ru-RU" sz="7200" b="1" dirty="0">
              <a:ln/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39713" y="1484312"/>
          <a:ext cx="11572536" cy="5373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531" y="294806"/>
            <a:ext cx="9231164" cy="844446"/>
          </a:xfrm>
        </p:spPr>
        <p:txBody>
          <a:bodyPr>
            <a:normAutofit fontScale="90000"/>
          </a:bodyPr>
          <a:lstStyle/>
          <a:p>
            <a:r>
              <a:rPr lang="uk-UA" sz="5400" b="1" i="1" dirty="0" smtClean="0">
                <a:solidFill>
                  <a:schemeClr val="accent2">
                    <a:lumMod val="50000"/>
                  </a:schemeClr>
                </a:solidFill>
              </a:rPr>
              <a:t>Документи в справу фонду </a:t>
            </a:r>
            <a:endParaRPr lang="ru-RU" sz="54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0038" y="1349375"/>
          <a:ext cx="10372725" cy="5200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7091" y="180108"/>
            <a:ext cx="8922327" cy="175952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Описи справ установи – </a:t>
            </a:r>
          </a:p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 облікові документи для обліку справ постійного зберігання, тривалого (понад 10 років) зберігання та з кадрових питань (особового складу)  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2875165" y="1981198"/>
            <a:ext cx="484632" cy="66502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937019" y="1939635"/>
            <a:ext cx="484632" cy="66502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76128" y="2604655"/>
            <a:ext cx="306185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поодиничного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обліку справ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38254" y="2590800"/>
            <a:ext cx="297872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сумарного обліку справ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844608" y="2967922"/>
            <a:ext cx="731520" cy="1687205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7716980" y="2964875"/>
            <a:ext cx="731520" cy="1690252"/>
          </a:xfrm>
          <a:prstGeom prst="curvedLef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1567556" y="3674505"/>
            <a:ext cx="3078998" cy="1901122"/>
          </a:xfrm>
          <a:prstGeom prst="flowChartPunchedTape">
            <a:avLst/>
          </a:prstGeom>
          <a:solidFill>
            <a:srgbClr val="DEE8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закріплення за кожною справою самостійного номеру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4746825" y="3629895"/>
            <a:ext cx="2978727" cy="1898075"/>
          </a:xfrm>
          <a:prstGeom prst="flowChartPunchedTape">
            <a:avLst/>
          </a:prstGeom>
          <a:solidFill>
            <a:srgbClr val="DEE8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складення підсумкового запису до опису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1676400" y="5731077"/>
            <a:ext cx="5773711" cy="960676"/>
          </a:xfrm>
          <a:prstGeom prst="fram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є</a:t>
            </a:r>
            <a:r>
              <a:rPr lang="uk-UA" sz="2000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підставою для внесення записів до інших </a:t>
            </a:r>
            <a:r>
              <a:rPr lang="uk-UA" sz="2000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облікових документів</a:t>
            </a:r>
            <a:endParaRPr lang="ru-RU" sz="2000" dirty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Выгнутая вправо стрелка 21"/>
          <p:cNvSpPr/>
          <p:nvPr/>
        </p:nvSpPr>
        <p:spPr>
          <a:xfrm rot="1243716">
            <a:off x="7563607" y="5516281"/>
            <a:ext cx="931952" cy="1216152"/>
          </a:xfrm>
          <a:prstGeom prst="curved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26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2058488977"/>
              </p:ext>
            </p:extLst>
          </p:nvPr>
        </p:nvGraphicFramePr>
        <p:xfrm>
          <a:off x="356964" y="1194898"/>
          <a:ext cx="11005580" cy="5310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54636" y="235527"/>
            <a:ext cx="9054059" cy="91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 описів</a:t>
            </a:r>
            <a:endParaRPr lang="ru-RU" sz="5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46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EF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лента 1"/>
          <p:cNvSpPr/>
          <p:nvPr/>
        </p:nvSpPr>
        <p:spPr>
          <a:xfrm>
            <a:off x="1727200" y="101600"/>
            <a:ext cx="7446780" cy="1683657"/>
          </a:xfrm>
          <a:prstGeom prst="flowChartPunchedTap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справ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836024" y="725713"/>
            <a:ext cx="891177" cy="2722025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1768838" y="2368446"/>
            <a:ext cx="7854847" cy="1768839"/>
          </a:xfrm>
          <a:prstGeom prst="hexag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Для обліку справ тимчасового </a:t>
            </a:r>
          </a:p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(до 10 років включно) зберігання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203199" y="725712"/>
            <a:ext cx="1524001" cy="5315323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1772170" y="4783248"/>
            <a:ext cx="7701614" cy="163254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Для сумарного обліку справ усіх категорій (дані підсумкового запису)</a:t>
            </a:r>
            <a:endParaRPr lang="ru-R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508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-конечная звезда 2"/>
          <p:cNvSpPr/>
          <p:nvPr/>
        </p:nvSpPr>
        <p:spPr>
          <a:xfrm>
            <a:off x="1420088" y="0"/>
            <a:ext cx="8413459" cy="1856509"/>
          </a:xfrm>
          <a:prstGeom prst="star6">
            <a:avLst/>
          </a:prstGeom>
          <a:solidFill>
            <a:srgbClr val="9A92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Паспорт архіву</a:t>
            </a:r>
            <a:endParaRPr lang="ru-RU" sz="44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2063900397"/>
              </p:ext>
            </p:extLst>
          </p:nvPr>
        </p:nvGraphicFramePr>
        <p:xfrm>
          <a:off x="444005" y="3043003"/>
          <a:ext cx="11473176" cy="3627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Выноска со стрелкой вниз 9"/>
          <p:cNvSpPr/>
          <p:nvPr/>
        </p:nvSpPr>
        <p:spPr>
          <a:xfrm>
            <a:off x="1593272" y="1856509"/>
            <a:ext cx="8300236" cy="1141524"/>
          </a:xfrm>
          <a:prstGeom prst="down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</a:t>
            </a:r>
            <a:r>
              <a:rPr lang="uk-UA" sz="24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кладається щорічно </a:t>
            </a:r>
            <a:r>
              <a:rPr lang="uk-UA" sz="24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станом на 01 </a:t>
            </a:r>
            <a:r>
              <a:rPr lang="uk-UA" sz="24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грудня</a:t>
            </a:r>
            <a:endParaRPr lang="ru-RU" sz="2400" dirty="0">
              <a:solidFill>
                <a:srgbClr val="00206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16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306286" y="340997"/>
            <a:ext cx="6633028" cy="104241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>
                <a:solidFill>
                  <a:schemeClr val="accent3">
                    <a:lumMod val="50000"/>
                  </a:schemeClr>
                </a:solidFill>
                <a:latin typeface="Arial Black" panose="020B0A04020102020204" pitchFamily="34" charset="0"/>
              </a:rPr>
              <a:t>Паспорт архіву</a:t>
            </a:r>
            <a:endParaRPr lang="ru-RU" sz="4000" dirty="0">
              <a:solidFill>
                <a:schemeClr val="accent3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Стрелка вправо с вырезом 2"/>
          <p:cNvSpPr/>
          <p:nvPr/>
        </p:nvSpPr>
        <p:spPr>
          <a:xfrm rot="5400000">
            <a:off x="4193321" y="1460412"/>
            <a:ext cx="554155" cy="484632"/>
          </a:xfrm>
          <a:prstGeom prst="notched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Блок-схема: несколько документов 3"/>
          <p:cNvSpPr/>
          <p:nvPr/>
        </p:nvSpPr>
        <p:spPr>
          <a:xfrm>
            <a:off x="928912" y="2022042"/>
            <a:ext cx="7010402" cy="2680586"/>
          </a:xfrm>
          <a:prstGeom prst="flowChartMultidocument">
            <a:avLst/>
          </a:prstGeom>
          <a:solidFill>
            <a:srgbClr val="8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Для сумарного обліку справ постійного зберігання, тривалого (понад 10 років) зберігання та з кадрових питань (особового складу)</a:t>
            </a:r>
            <a:endParaRPr lang="ru-RU" sz="2400" dirty="0">
              <a:solidFill>
                <a:srgbClr val="00206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несколько документов 6"/>
          <p:cNvSpPr/>
          <p:nvPr/>
        </p:nvSpPr>
        <p:spPr>
          <a:xfrm>
            <a:off x="928912" y="4702628"/>
            <a:ext cx="7010402" cy="1857830"/>
          </a:xfrm>
          <a:prstGeom prst="flowChartMultidocument">
            <a:avLst/>
          </a:prstGeom>
          <a:solidFill>
            <a:srgbClr val="DEE87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206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Містить відомості про приміщення архіву та його працівників</a:t>
            </a:r>
            <a:endParaRPr lang="ru-RU" sz="2400" dirty="0">
              <a:solidFill>
                <a:srgbClr val="00206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7939314" y="1074057"/>
            <a:ext cx="1239520" cy="4267200"/>
          </a:xfrm>
          <a:prstGeom prst="curved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254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49705" y="239843"/>
            <a:ext cx="8854277" cy="659567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</a:rPr>
              <a:t>Розділ І. Відомості про документи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360362" y="869427"/>
          <a:ext cx="10267664" cy="582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574"/>
                <a:gridCol w="5782538"/>
                <a:gridCol w="1538758"/>
                <a:gridCol w="2115794"/>
              </a:tblGrid>
              <a:tr h="37392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з/п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 показників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Крайні дати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101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10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Фонди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 – 2015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10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Справи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 – 2015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101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 тому числі: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10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Постійного зберігання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 – 2015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945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 них: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412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Унесені в описи, що схвалені ЕПК державного архіву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 – 2015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8423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Що зберігаються понад установлені строки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10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2.2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 кадрових питань (особового складу)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 – 2015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3945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 них: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101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Унесені в описи, погоджені ЕПК (ЕК архівного відділу)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2014 - 2015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101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Тривалого (понад</a:t>
                      </a:r>
                      <a:r>
                        <a:rPr lang="uk-UA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10 років) зберігання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101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 них: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7639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Унесені в описи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7200" b="1" cap="all" dirty="0" smtClean="0">
                <a:ln w="0"/>
                <a:solidFill>
                  <a:schemeClr val="accent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Дякуємо за увагу!</a:t>
            </a:r>
            <a:endParaRPr lang="ru-RU" sz="7200" b="1" cap="all" dirty="0">
              <a:ln w="0"/>
              <a:solidFill>
                <a:schemeClr val="accent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8377" y="566057"/>
            <a:ext cx="8412480" cy="1161142"/>
          </a:xfrm>
          <a:prstGeom prst="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Облік документів в архіві установи</a:t>
            </a:r>
            <a:endParaRPr lang="uk-UA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Выгнутая влево стрелка 2"/>
          <p:cNvSpPr/>
          <p:nvPr/>
        </p:nvSpPr>
        <p:spPr>
          <a:xfrm>
            <a:off x="1248229" y="1269999"/>
            <a:ext cx="1370148" cy="1531257"/>
          </a:xfrm>
          <a:prstGeom prst="curv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60204" y="1968499"/>
            <a:ext cx="6206310" cy="1326244"/>
          </a:xfrm>
          <a:prstGeom prst="rect">
            <a:avLst/>
          </a:prstGeom>
          <a:solidFill>
            <a:srgbClr val="82EFFA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Забезпечення єдиної системи реєстрації одиниць зберігання</a:t>
            </a:r>
            <a:endParaRPr lang="uk-UA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696686" y="1269999"/>
            <a:ext cx="1921691" cy="3360058"/>
          </a:xfrm>
          <a:prstGeom prst="curved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60204" y="3715657"/>
            <a:ext cx="6206309" cy="914400"/>
          </a:xfrm>
          <a:prstGeom prst="rect">
            <a:avLst/>
          </a:prstGeom>
          <a:solidFill>
            <a:srgbClr val="82EFFA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Забезпечення збереженості документів</a:t>
            </a:r>
            <a:endParaRPr lang="uk-UA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Выгнутая влево стрелка 8"/>
          <p:cNvSpPr/>
          <p:nvPr/>
        </p:nvSpPr>
        <p:spPr>
          <a:xfrm>
            <a:off x="333829" y="1161143"/>
            <a:ext cx="2284547" cy="5123543"/>
          </a:xfrm>
          <a:prstGeom prst="curv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60204" y="5050971"/>
            <a:ext cx="6206310" cy="914400"/>
          </a:xfrm>
          <a:prstGeom prst="rect">
            <a:avLst/>
          </a:prstGeom>
          <a:solidFill>
            <a:srgbClr val="82EFFA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Забезпечення контролю за наявністю та рухом документів</a:t>
            </a:r>
          </a:p>
        </p:txBody>
      </p:sp>
    </p:spTree>
    <p:extLst>
      <p:ext uri="{BB962C8B-B14F-4D97-AF65-F5344CB8AC3E}">
        <p14:creationId xmlns="" xmlns:p14="http://schemas.microsoft.com/office/powerpoint/2010/main" val="125021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254833" y="344774"/>
          <a:ext cx="9968459" cy="6295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872" y="254834"/>
            <a:ext cx="11997128" cy="944380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n w="1905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Система облікових документів архіву</a:t>
            </a:r>
            <a:endParaRPr lang="ru-RU" sz="4400" b="1" dirty="0">
              <a:ln w="1905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39713" y="1169988"/>
          <a:ext cx="10807700" cy="5456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Двойная стрелка влево/вправо 4"/>
          <p:cNvSpPr/>
          <p:nvPr/>
        </p:nvSpPr>
        <p:spPr>
          <a:xfrm rot="8950755">
            <a:off x="2524113" y="2403082"/>
            <a:ext cx="1837770" cy="629587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Двойная стрелка влево/вправо 5"/>
          <p:cNvSpPr/>
          <p:nvPr/>
        </p:nvSpPr>
        <p:spPr>
          <a:xfrm rot="8904558">
            <a:off x="6981681" y="4834260"/>
            <a:ext cx="1726017" cy="629587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войная стрелка влево/вправо 6"/>
          <p:cNvSpPr/>
          <p:nvPr/>
        </p:nvSpPr>
        <p:spPr>
          <a:xfrm rot="12913833">
            <a:off x="6878318" y="2351170"/>
            <a:ext cx="1777216" cy="629587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войная стрелка влево/вправо 7"/>
          <p:cNvSpPr/>
          <p:nvPr/>
        </p:nvSpPr>
        <p:spPr>
          <a:xfrm rot="12921382">
            <a:off x="2470581" y="4777208"/>
            <a:ext cx="1813059" cy="629587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422287" y="159657"/>
            <a:ext cx="5486400" cy="1460349"/>
          </a:xfrm>
          <a:prstGeom prst="ellipse">
            <a:avLst/>
          </a:prstGeom>
          <a:solidFill>
            <a:srgbClr val="F183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Облікові документи</a:t>
            </a:r>
            <a:endParaRPr lang="ru-RU" sz="2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980234" y="1408361"/>
            <a:ext cx="484632" cy="714824"/>
          </a:xfrm>
          <a:prstGeom prst="downArrow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986881" y="1378381"/>
            <a:ext cx="484632" cy="714824"/>
          </a:xfrm>
          <a:prstGeom prst="downArrow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1292149" y="2178063"/>
            <a:ext cx="3810575" cy="1629439"/>
          </a:xfrm>
          <a:prstGeom prst="flowChartDecision">
            <a:avLst/>
          </a:prstGeom>
          <a:solidFill>
            <a:srgbClr val="8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Основні</a:t>
            </a:r>
            <a:endParaRPr lang="ru-RU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5169205" y="2144484"/>
            <a:ext cx="4125911" cy="1676106"/>
          </a:xfrm>
          <a:prstGeom prst="flowChartDecision">
            <a:avLst/>
          </a:prstGeom>
          <a:solidFill>
            <a:srgbClr val="82EF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Допоміжні</a:t>
            </a:r>
            <a:endParaRPr lang="ru-RU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Выгнутая влево стрелка 15"/>
          <p:cNvSpPr/>
          <p:nvPr/>
        </p:nvSpPr>
        <p:spPr>
          <a:xfrm>
            <a:off x="232229" y="2800271"/>
            <a:ext cx="902004" cy="2613557"/>
          </a:xfrm>
          <a:prstGeom prst="curvedRightArrow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Выгнутая вправо стрелка 16"/>
          <p:cNvSpPr/>
          <p:nvPr/>
        </p:nvSpPr>
        <p:spPr>
          <a:xfrm>
            <a:off x="9434286" y="2800271"/>
            <a:ext cx="914399" cy="2613558"/>
          </a:xfrm>
          <a:prstGeom prst="curvedLeftArrow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27258" y="3954613"/>
            <a:ext cx="3860800" cy="177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Є обов’язковими для ведення в архівах установ</a:t>
            </a:r>
            <a:endParaRPr lang="ru-RU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84324" y="3961810"/>
            <a:ext cx="4034972" cy="17634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Необхідність ведення визначається установою самостійно</a:t>
            </a:r>
            <a:endParaRPr lang="ru-RU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39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146629" y="203200"/>
            <a:ext cx="8342145" cy="143691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Основні облікові документи</a:t>
            </a:r>
            <a:endParaRPr lang="ru-RU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779490" y="2115894"/>
            <a:ext cx="9773586" cy="3145654"/>
            <a:chOff x="1364343" y="1920839"/>
            <a:chExt cx="5719580" cy="2920100"/>
          </a:xfrm>
          <a:solidFill>
            <a:srgbClr val="DEE87E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grpSpPr>
        <p:sp>
          <p:nvSpPr>
            <p:cNvPr id="9" name="Полилиния 8"/>
            <p:cNvSpPr/>
            <p:nvPr/>
          </p:nvSpPr>
          <p:spPr>
            <a:xfrm>
              <a:off x="1364343" y="1920839"/>
              <a:ext cx="5689600" cy="691731"/>
            </a:xfrm>
            <a:custGeom>
              <a:avLst/>
              <a:gdLst>
                <a:gd name="connsiteX0" fmla="*/ 0 w 5689600"/>
                <a:gd name="connsiteY0" fmla="*/ 88562 h 531360"/>
                <a:gd name="connsiteX1" fmla="*/ 88562 w 5689600"/>
                <a:gd name="connsiteY1" fmla="*/ 0 h 531360"/>
                <a:gd name="connsiteX2" fmla="*/ 5601038 w 5689600"/>
                <a:gd name="connsiteY2" fmla="*/ 0 h 531360"/>
                <a:gd name="connsiteX3" fmla="*/ 5689600 w 5689600"/>
                <a:gd name="connsiteY3" fmla="*/ 88562 h 531360"/>
                <a:gd name="connsiteX4" fmla="*/ 5689600 w 5689600"/>
                <a:gd name="connsiteY4" fmla="*/ 442798 h 531360"/>
                <a:gd name="connsiteX5" fmla="*/ 5601038 w 5689600"/>
                <a:gd name="connsiteY5" fmla="*/ 531360 h 531360"/>
                <a:gd name="connsiteX6" fmla="*/ 88562 w 5689600"/>
                <a:gd name="connsiteY6" fmla="*/ 531360 h 531360"/>
                <a:gd name="connsiteX7" fmla="*/ 0 w 5689600"/>
                <a:gd name="connsiteY7" fmla="*/ 442798 h 531360"/>
                <a:gd name="connsiteX8" fmla="*/ 0 w 5689600"/>
                <a:gd name="connsiteY8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31360">
                  <a:moveTo>
                    <a:pt x="0" y="88562"/>
                  </a:moveTo>
                  <a:cubicBezTo>
                    <a:pt x="0" y="39651"/>
                    <a:pt x="39651" y="0"/>
                    <a:pt x="88562" y="0"/>
                  </a:cubicBezTo>
                  <a:lnTo>
                    <a:pt x="5601038" y="0"/>
                  </a:lnTo>
                  <a:cubicBezTo>
                    <a:pt x="5649949" y="0"/>
                    <a:pt x="5689600" y="39651"/>
                    <a:pt x="5689600" y="88562"/>
                  </a:cubicBezTo>
                  <a:lnTo>
                    <a:pt x="5689600" y="442798"/>
                  </a:lnTo>
                  <a:cubicBezTo>
                    <a:pt x="5689600" y="491709"/>
                    <a:pt x="5649949" y="531360"/>
                    <a:pt x="5601038" y="531360"/>
                  </a:cubicBezTo>
                  <a:lnTo>
                    <a:pt x="88562" y="531360"/>
                  </a:lnTo>
                  <a:cubicBezTo>
                    <a:pt x="39651" y="531360"/>
                    <a:pt x="0" y="491709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92" tIns="25939" rIns="240992" bIns="25939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800" b="1" kern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Книга </a:t>
              </a:r>
              <a:r>
                <a:rPr lang="uk-UA" sz="2800" b="1" kern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обліку надходження </a:t>
              </a:r>
              <a:r>
                <a:rPr lang="uk-UA" sz="2800" b="1" kern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вибуття документів </a:t>
              </a:r>
              <a:endParaRPr lang="ru-RU" sz="2800" b="1" kern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364343" y="2841614"/>
              <a:ext cx="5689600" cy="531360"/>
            </a:xfrm>
            <a:custGeom>
              <a:avLst/>
              <a:gdLst>
                <a:gd name="connsiteX0" fmla="*/ 0 w 5689600"/>
                <a:gd name="connsiteY0" fmla="*/ 88562 h 531360"/>
                <a:gd name="connsiteX1" fmla="*/ 88562 w 5689600"/>
                <a:gd name="connsiteY1" fmla="*/ 0 h 531360"/>
                <a:gd name="connsiteX2" fmla="*/ 5601038 w 5689600"/>
                <a:gd name="connsiteY2" fmla="*/ 0 h 531360"/>
                <a:gd name="connsiteX3" fmla="*/ 5689600 w 5689600"/>
                <a:gd name="connsiteY3" fmla="*/ 88562 h 531360"/>
                <a:gd name="connsiteX4" fmla="*/ 5689600 w 5689600"/>
                <a:gd name="connsiteY4" fmla="*/ 442798 h 531360"/>
                <a:gd name="connsiteX5" fmla="*/ 5601038 w 5689600"/>
                <a:gd name="connsiteY5" fmla="*/ 531360 h 531360"/>
                <a:gd name="connsiteX6" fmla="*/ 88562 w 5689600"/>
                <a:gd name="connsiteY6" fmla="*/ 531360 h 531360"/>
                <a:gd name="connsiteX7" fmla="*/ 0 w 5689600"/>
                <a:gd name="connsiteY7" fmla="*/ 442798 h 531360"/>
                <a:gd name="connsiteX8" fmla="*/ 0 w 5689600"/>
                <a:gd name="connsiteY8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31360">
                  <a:moveTo>
                    <a:pt x="0" y="88562"/>
                  </a:moveTo>
                  <a:cubicBezTo>
                    <a:pt x="0" y="39651"/>
                    <a:pt x="39651" y="0"/>
                    <a:pt x="88562" y="0"/>
                  </a:cubicBezTo>
                  <a:lnTo>
                    <a:pt x="5601038" y="0"/>
                  </a:lnTo>
                  <a:cubicBezTo>
                    <a:pt x="5649949" y="0"/>
                    <a:pt x="5689600" y="39651"/>
                    <a:pt x="5689600" y="88562"/>
                  </a:cubicBezTo>
                  <a:lnTo>
                    <a:pt x="5689600" y="442798"/>
                  </a:lnTo>
                  <a:cubicBezTo>
                    <a:pt x="5689600" y="491709"/>
                    <a:pt x="5649949" y="531360"/>
                    <a:pt x="5601038" y="531360"/>
                  </a:cubicBezTo>
                  <a:lnTo>
                    <a:pt x="88562" y="531360"/>
                  </a:lnTo>
                  <a:cubicBezTo>
                    <a:pt x="39651" y="531360"/>
                    <a:pt x="0" y="491709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92" tIns="25939" rIns="240992" bIns="25939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800" b="1" kern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Список фондів</a:t>
              </a:r>
              <a:endParaRPr lang="ru-RU" sz="2800" b="1" kern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1364343" y="3602018"/>
              <a:ext cx="5689600" cy="531360"/>
            </a:xfrm>
            <a:custGeom>
              <a:avLst/>
              <a:gdLst>
                <a:gd name="connsiteX0" fmla="*/ 0 w 5689600"/>
                <a:gd name="connsiteY0" fmla="*/ 88562 h 531360"/>
                <a:gd name="connsiteX1" fmla="*/ 88562 w 5689600"/>
                <a:gd name="connsiteY1" fmla="*/ 0 h 531360"/>
                <a:gd name="connsiteX2" fmla="*/ 5601038 w 5689600"/>
                <a:gd name="connsiteY2" fmla="*/ 0 h 531360"/>
                <a:gd name="connsiteX3" fmla="*/ 5689600 w 5689600"/>
                <a:gd name="connsiteY3" fmla="*/ 88562 h 531360"/>
                <a:gd name="connsiteX4" fmla="*/ 5689600 w 5689600"/>
                <a:gd name="connsiteY4" fmla="*/ 442798 h 531360"/>
                <a:gd name="connsiteX5" fmla="*/ 5601038 w 5689600"/>
                <a:gd name="connsiteY5" fmla="*/ 531360 h 531360"/>
                <a:gd name="connsiteX6" fmla="*/ 88562 w 5689600"/>
                <a:gd name="connsiteY6" fmla="*/ 531360 h 531360"/>
                <a:gd name="connsiteX7" fmla="*/ 0 w 5689600"/>
                <a:gd name="connsiteY7" fmla="*/ 442798 h 531360"/>
                <a:gd name="connsiteX8" fmla="*/ 0 w 5689600"/>
                <a:gd name="connsiteY8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31360">
                  <a:moveTo>
                    <a:pt x="0" y="88562"/>
                  </a:moveTo>
                  <a:cubicBezTo>
                    <a:pt x="0" y="39651"/>
                    <a:pt x="39651" y="0"/>
                    <a:pt x="88562" y="0"/>
                  </a:cubicBezTo>
                  <a:lnTo>
                    <a:pt x="5601038" y="0"/>
                  </a:lnTo>
                  <a:cubicBezTo>
                    <a:pt x="5649949" y="0"/>
                    <a:pt x="5689600" y="39651"/>
                    <a:pt x="5689600" y="88562"/>
                  </a:cubicBezTo>
                  <a:lnTo>
                    <a:pt x="5689600" y="442798"/>
                  </a:lnTo>
                  <a:cubicBezTo>
                    <a:pt x="5689600" y="491709"/>
                    <a:pt x="5649949" y="531360"/>
                    <a:pt x="5601038" y="531360"/>
                  </a:cubicBezTo>
                  <a:lnTo>
                    <a:pt x="88562" y="531360"/>
                  </a:lnTo>
                  <a:cubicBezTo>
                    <a:pt x="39651" y="531360"/>
                    <a:pt x="0" y="491709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92" tIns="25939" rIns="240992" bIns="25939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800" b="1" kern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фонду</a:t>
              </a:r>
              <a:endParaRPr lang="ru-RU" sz="2800" b="1" kern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1394323" y="4309579"/>
              <a:ext cx="5689600" cy="531360"/>
            </a:xfrm>
            <a:custGeom>
              <a:avLst/>
              <a:gdLst>
                <a:gd name="connsiteX0" fmla="*/ 0 w 5689600"/>
                <a:gd name="connsiteY0" fmla="*/ 88562 h 531360"/>
                <a:gd name="connsiteX1" fmla="*/ 88562 w 5689600"/>
                <a:gd name="connsiteY1" fmla="*/ 0 h 531360"/>
                <a:gd name="connsiteX2" fmla="*/ 5601038 w 5689600"/>
                <a:gd name="connsiteY2" fmla="*/ 0 h 531360"/>
                <a:gd name="connsiteX3" fmla="*/ 5689600 w 5689600"/>
                <a:gd name="connsiteY3" fmla="*/ 88562 h 531360"/>
                <a:gd name="connsiteX4" fmla="*/ 5689600 w 5689600"/>
                <a:gd name="connsiteY4" fmla="*/ 442798 h 531360"/>
                <a:gd name="connsiteX5" fmla="*/ 5601038 w 5689600"/>
                <a:gd name="connsiteY5" fmla="*/ 531360 h 531360"/>
                <a:gd name="connsiteX6" fmla="*/ 88562 w 5689600"/>
                <a:gd name="connsiteY6" fmla="*/ 531360 h 531360"/>
                <a:gd name="connsiteX7" fmla="*/ 0 w 5689600"/>
                <a:gd name="connsiteY7" fmla="*/ 442798 h 531360"/>
                <a:gd name="connsiteX8" fmla="*/ 0 w 5689600"/>
                <a:gd name="connsiteY8" fmla="*/ 88562 h 53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531360">
                  <a:moveTo>
                    <a:pt x="0" y="88562"/>
                  </a:moveTo>
                  <a:cubicBezTo>
                    <a:pt x="0" y="39651"/>
                    <a:pt x="39651" y="0"/>
                    <a:pt x="88562" y="0"/>
                  </a:cubicBezTo>
                  <a:lnTo>
                    <a:pt x="5601038" y="0"/>
                  </a:lnTo>
                  <a:cubicBezTo>
                    <a:pt x="5649949" y="0"/>
                    <a:pt x="5689600" y="39651"/>
                    <a:pt x="5689600" y="88562"/>
                  </a:cubicBezTo>
                  <a:lnTo>
                    <a:pt x="5689600" y="442798"/>
                  </a:lnTo>
                  <a:cubicBezTo>
                    <a:pt x="5689600" y="491709"/>
                    <a:pt x="5649949" y="531360"/>
                    <a:pt x="5601038" y="531360"/>
                  </a:cubicBezTo>
                  <a:lnTo>
                    <a:pt x="88562" y="531360"/>
                  </a:lnTo>
                  <a:cubicBezTo>
                    <a:pt x="39651" y="531360"/>
                    <a:pt x="0" y="491709"/>
                    <a:pt x="0" y="442798"/>
                  </a:cubicBezTo>
                  <a:lnTo>
                    <a:pt x="0" y="885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0992" tIns="25939" rIns="240992" bIns="25939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800" b="1" kern="1200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Описи справ</a:t>
              </a:r>
              <a:endParaRPr lang="ru-RU" sz="2800" b="1" kern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Полилиния 15"/>
          <p:cNvSpPr/>
          <p:nvPr/>
        </p:nvSpPr>
        <p:spPr>
          <a:xfrm>
            <a:off x="839449" y="5501390"/>
            <a:ext cx="9683645" cy="601067"/>
          </a:xfrm>
          <a:custGeom>
            <a:avLst/>
            <a:gdLst>
              <a:gd name="connsiteX0" fmla="*/ 0 w 5689600"/>
              <a:gd name="connsiteY0" fmla="*/ 88562 h 531360"/>
              <a:gd name="connsiteX1" fmla="*/ 88562 w 5689600"/>
              <a:gd name="connsiteY1" fmla="*/ 0 h 531360"/>
              <a:gd name="connsiteX2" fmla="*/ 5601038 w 5689600"/>
              <a:gd name="connsiteY2" fmla="*/ 0 h 531360"/>
              <a:gd name="connsiteX3" fmla="*/ 5689600 w 5689600"/>
              <a:gd name="connsiteY3" fmla="*/ 88562 h 531360"/>
              <a:gd name="connsiteX4" fmla="*/ 5689600 w 5689600"/>
              <a:gd name="connsiteY4" fmla="*/ 442798 h 531360"/>
              <a:gd name="connsiteX5" fmla="*/ 5601038 w 5689600"/>
              <a:gd name="connsiteY5" fmla="*/ 531360 h 531360"/>
              <a:gd name="connsiteX6" fmla="*/ 88562 w 5689600"/>
              <a:gd name="connsiteY6" fmla="*/ 531360 h 531360"/>
              <a:gd name="connsiteX7" fmla="*/ 0 w 5689600"/>
              <a:gd name="connsiteY7" fmla="*/ 442798 h 531360"/>
              <a:gd name="connsiteX8" fmla="*/ 0 w 5689600"/>
              <a:gd name="connsiteY8" fmla="*/ 88562 h 53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89600" h="531360">
                <a:moveTo>
                  <a:pt x="0" y="88562"/>
                </a:moveTo>
                <a:cubicBezTo>
                  <a:pt x="0" y="39651"/>
                  <a:pt x="39651" y="0"/>
                  <a:pt x="88562" y="0"/>
                </a:cubicBezTo>
                <a:lnTo>
                  <a:pt x="5601038" y="0"/>
                </a:lnTo>
                <a:cubicBezTo>
                  <a:pt x="5649949" y="0"/>
                  <a:pt x="5689600" y="39651"/>
                  <a:pt x="5689600" y="88562"/>
                </a:cubicBezTo>
                <a:lnTo>
                  <a:pt x="5689600" y="442798"/>
                </a:lnTo>
                <a:cubicBezTo>
                  <a:pt x="5689600" y="491709"/>
                  <a:pt x="5649949" y="531360"/>
                  <a:pt x="5601038" y="531360"/>
                </a:cubicBezTo>
                <a:lnTo>
                  <a:pt x="88562" y="531360"/>
                </a:lnTo>
                <a:cubicBezTo>
                  <a:pt x="39651" y="531360"/>
                  <a:pt x="0" y="491709"/>
                  <a:pt x="0" y="442798"/>
                </a:cubicBezTo>
                <a:lnTo>
                  <a:pt x="0" y="88562"/>
                </a:lnTo>
                <a:close/>
              </a:path>
            </a:pathLst>
          </a:custGeom>
          <a:solidFill>
            <a:srgbClr val="DEE87E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0992" tIns="25939" rIns="240992" bIns="25939" numCol="1" spcCol="1270" anchor="ctr" anchorCtr="0">
            <a:noAutofit/>
          </a:bodyPr>
          <a:lstStyle/>
          <a:p>
            <a:pPr lvl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800" b="1" kern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Реєстри</a:t>
            </a:r>
            <a:r>
              <a:rPr lang="uk-UA" sz="2800" kern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kern="1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описів</a:t>
            </a:r>
            <a:endPara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823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2EF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уб 1"/>
          <p:cNvSpPr/>
          <p:nvPr/>
        </p:nvSpPr>
        <p:spPr>
          <a:xfrm>
            <a:off x="1380997" y="362857"/>
            <a:ext cx="7765145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Книга обліку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надходження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та вибуття документів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="" xmlns:p14="http://schemas.microsoft.com/office/powerpoint/2010/main" val="2019772470"/>
              </p:ext>
            </p:extLst>
          </p:nvPr>
        </p:nvGraphicFramePr>
        <p:xfrm>
          <a:off x="406400" y="2293258"/>
          <a:ext cx="9831882" cy="4347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трелка вниз 12"/>
          <p:cNvSpPr/>
          <p:nvPr/>
        </p:nvSpPr>
        <p:spPr>
          <a:xfrm>
            <a:off x="5183671" y="1608990"/>
            <a:ext cx="484632" cy="6095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7155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63" y="269824"/>
            <a:ext cx="9009088" cy="107929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Книга обліку надходжень та вибуття документів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0037" y="1678898"/>
          <a:ext cx="10777694" cy="49012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843" y="314794"/>
            <a:ext cx="9034159" cy="106430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600" b="1" dirty="0" smtClean="0">
                <a:ln w="17780" cmpd="sng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Список фондів</a:t>
            </a:r>
            <a:endParaRPr lang="ru-RU" sz="6600" b="1" dirty="0">
              <a:ln w="17780" cmpd="sng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09550" y="1363663"/>
          <a:ext cx="10807700" cy="5307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6972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1502</TotalTime>
  <Words>532</Words>
  <Application>Microsoft Office PowerPoint</Application>
  <PresentationFormat>Произвольный</PresentationFormat>
  <Paragraphs>125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Аспект</vt:lpstr>
      <vt:lpstr>Облік документів в архівних підрозділах юридичних осіб</vt:lpstr>
      <vt:lpstr>Слайд 2</vt:lpstr>
      <vt:lpstr>Слайд 3</vt:lpstr>
      <vt:lpstr>Система облікових документів архіву</vt:lpstr>
      <vt:lpstr>Слайд 5</vt:lpstr>
      <vt:lpstr>Слайд 6</vt:lpstr>
      <vt:lpstr>Слайд 7</vt:lpstr>
      <vt:lpstr>Книга обліку надходжень та вибуття документів </vt:lpstr>
      <vt:lpstr>Список фондів</vt:lpstr>
      <vt:lpstr>Список фондів архіву</vt:lpstr>
      <vt:lpstr>Справа фонду</vt:lpstr>
      <vt:lpstr>Документи в справу фонду </vt:lpstr>
      <vt:lpstr>Слайд 13</vt:lpstr>
      <vt:lpstr>Слайд 14</vt:lpstr>
      <vt:lpstr>Слайд 15</vt:lpstr>
      <vt:lpstr>Слайд 16</vt:lpstr>
      <vt:lpstr>Слайд 17</vt:lpstr>
      <vt:lpstr>Розділ І. Відомості про документи</vt:lpstr>
      <vt:lpstr>Дякуємо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timaplus76@mail.ru</dc:creator>
  <cp:lastModifiedBy>Owner</cp:lastModifiedBy>
  <cp:revision>145</cp:revision>
  <dcterms:created xsi:type="dcterms:W3CDTF">2017-09-28T09:24:56Z</dcterms:created>
  <dcterms:modified xsi:type="dcterms:W3CDTF">2017-10-23T12:20:48Z</dcterms:modified>
</cp:coreProperties>
</file>