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63" r:id="rId4"/>
    <p:sldId id="302" r:id="rId5"/>
    <p:sldId id="303" r:id="rId6"/>
    <p:sldId id="278" r:id="rId7"/>
    <p:sldId id="264" r:id="rId8"/>
    <p:sldId id="265" r:id="rId9"/>
    <p:sldId id="257" r:id="rId10"/>
    <p:sldId id="258" r:id="rId11"/>
    <p:sldId id="262" r:id="rId12"/>
    <p:sldId id="261" r:id="rId13"/>
    <p:sldId id="260" r:id="rId14"/>
    <p:sldId id="266" r:id="rId15"/>
    <p:sldId id="267" r:id="rId16"/>
    <p:sldId id="268" r:id="rId17"/>
    <p:sldId id="269" r:id="rId18"/>
    <p:sldId id="270" r:id="rId19"/>
    <p:sldId id="271" r:id="rId20"/>
    <p:sldId id="297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  <p:sldId id="299" r:id="rId47"/>
    <p:sldId id="300" r:id="rId48"/>
    <p:sldId id="301" r:id="rId49"/>
    <p:sldId id="304" r:id="rId50"/>
  </p:sldIdLst>
  <p:sldSz cx="4572000" cy="2614613"/>
  <p:notesSz cx="6858000" cy="9144000"/>
  <p:defaultTextStyle>
    <a:defPPr>
      <a:defRPr lang="ru-RU"/>
    </a:defPPr>
    <a:lvl1pPr marL="0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5329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0657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15986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21314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26643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31971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37300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42628" algn="l" defTabSz="4106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247" d="100"/>
          <a:sy n="247" d="100"/>
        </p:scale>
        <p:origin x="288" y="-240"/>
      </p:cViewPr>
      <p:guideLst>
        <p:guide orient="horz" pos="824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812225"/>
            <a:ext cx="3886200" cy="5604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81614"/>
            <a:ext cx="3200400" cy="6681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0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6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314700" y="104706"/>
            <a:ext cx="1028700" cy="22308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04706"/>
            <a:ext cx="3009900" cy="22308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157" y="1680131"/>
            <a:ext cx="3886200" cy="519291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157" y="1108185"/>
            <a:ext cx="3886200" cy="571946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53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106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61598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82131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102664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23197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4373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64262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610076"/>
            <a:ext cx="2019300" cy="172552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24100" y="610076"/>
            <a:ext cx="2019300" cy="172552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585262"/>
            <a:ext cx="2020094" cy="24390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329" indent="0">
              <a:buNone/>
              <a:defRPr sz="900" b="1"/>
            </a:lvl2pPr>
            <a:lvl3pPr marL="410657" indent="0">
              <a:buNone/>
              <a:defRPr sz="800" b="1"/>
            </a:lvl3pPr>
            <a:lvl4pPr marL="615986" indent="0">
              <a:buNone/>
              <a:defRPr sz="700" b="1"/>
            </a:lvl4pPr>
            <a:lvl5pPr marL="821314" indent="0">
              <a:buNone/>
              <a:defRPr sz="700" b="1"/>
            </a:lvl5pPr>
            <a:lvl6pPr marL="1026643" indent="0">
              <a:buNone/>
              <a:defRPr sz="700" b="1"/>
            </a:lvl6pPr>
            <a:lvl7pPr marL="1231971" indent="0">
              <a:buNone/>
              <a:defRPr sz="700" b="1"/>
            </a:lvl7pPr>
            <a:lvl8pPr marL="1437300" indent="0">
              <a:buNone/>
              <a:defRPr sz="700" b="1"/>
            </a:lvl8pPr>
            <a:lvl9pPr marL="1642628" indent="0">
              <a:buNone/>
              <a:defRPr sz="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" y="829171"/>
            <a:ext cx="2020094" cy="1506429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322513" y="585262"/>
            <a:ext cx="2020888" cy="24390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329" indent="0">
              <a:buNone/>
              <a:defRPr sz="900" b="1"/>
            </a:lvl2pPr>
            <a:lvl3pPr marL="410657" indent="0">
              <a:buNone/>
              <a:defRPr sz="800" b="1"/>
            </a:lvl3pPr>
            <a:lvl4pPr marL="615986" indent="0">
              <a:buNone/>
              <a:defRPr sz="700" b="1"/>
            </a:lvl4pPr>
            <a:lvl5pPr marL="821314" indent="0">
              <a:buNone/>
              <a:defRPr sz="700" b="1"/>
            </a:lvl5pPr>
            <a:lvl6pPr marL="1026643" indent="0">
              <a:buNone/>
              <a:defRPr sz="700" b="1"/>
            </a:lvl6pPr>
            <a:lvl7pPr marL="1231971" indent="0">
              <a:buNone/>
              <a:defRPr sz="700" b="1"/>
            </a:lvl7pPr>
            <a:lvl8pPr marL="1437300" indent="0">
              <a:buNone/>
              <a:defRPr sz="700" b="1"/>
            </a:lvl8pPr>
            <a:lvl9pPr marL="1642628" indent="0">
              <a:buNone/>
              <a:defRPr sz="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322513" y="829171"/>
            <a:ext cx="2020888" cy="1506429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04100"/>
            <a:ext cx="1504157" cy="443032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7525" y="104100"/>
            <a:ext cx="2555875" cy="2231500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547132"/>
            <a:ext cx="1504157" cy="1788468"/>
          </a:xfrm>
        </p:spPr>
        <p:txBody>
          <a:bodyPr/>
          <a:lstStyle>
            <a:lvl1pPr marL="0" indent="0">
              <a:buNone/>
              <a:defRPr sz="600"/>
            </a:lvl1pPr>
            <a:lvl2pPr marL="205329" indent="0">
              <a:buNone/>
              <a:defRPr sz="500"/>
            </a:lvl2pPr>
            <a:lvl3pPr marL="410657" indent="0">
              <a:buNone/>
              <a:defRPr sz="400"/>
            </a:lvl3pPr>
            <a:lvl4pPr marL="615986" indent="0">
              <a:buNone/>
              <a:defRPr sz="400"/>
            </a:lvl4pPr>
            <a:lvl5pPr marL="821314" indent="0">
              <a:buNone/>
              <a:defRPr sz="400"/>
            </a:lvl5pPr>
            <a:lvl6pPr marL="1026643" indent="0">
              <a:buNone/>
              <a:defRPr sz="400"/>
            </a:lvl6pPr>
            <a:lvl7pPr marL="1231971" indent="0">
              <a:buNone/>
              <a:defRPr sz="400"/>
            </a:lvl7pPr>
            <a:lvl8pPr marL="1437300" indent="0">
              <a:buNone/>
              <a:defRPr sz="400"/>
            </a:lvl8pPr>
            <a:lvl9pPr marL="1642628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44" y="1830229"/>
            <a:ext cx="2743200" cy="21606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96144" y="233620"/>
            <a:ext cx="2743200" cy="1568768"/>
          </a:xfrm>
        </p:spPr>
        <p:txBody>
          <a:bodyPr/>
          <a:lstStyle>
            <a:lvl1pPr marL="0" indent="0">
              <a:buNone/>
              <a:defRPr sz="1400"/>
            </a:lvl1pPr>
            <a:lvl2pPr marL="205329" indent="0">
              <a:buNone/>
              <a:defRPr sz="1300"/>
            </a:lvl2pPr>
            <a:lvl3pPr marL="410657" indent="0">
              <a:buNone/>
              <a:defRPr sz="1100"/>
            </a:lvl3pPr>
            <a:lvl4pPr marL="615986" indent="0">
              <a:buNone/>
              <a:defRPr sz="900"/>
            </a:lvl4pPr>
            <a:lvl5pPr marL="821314" indent="0">
              <a:buNone/>
              <a:defRPr sz="900"/>
            </a:lvl5pPr>
            <a:lvl6pPr marL="1026643" indent="0">
              <a:buNone/>
              <a:defRPr sz="900"/>
            </a:lvl6pPr>
            <a:lvl7pPr marL="1231971" indent="0">
              <a:buNone/>
              <a:defRPr sz="900"/>
            </a:lvl7pPr>
            <a:lvl8pPr marL="1437300" indent="0">
              <a:buNone/>
              <a:defRPr sz="900"/>
            </a:lvl8pPr>
            <a:lvl9pPr marL="1642628" indent="0">
              <a:buNone/>
              <a:defRPr sz="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6144" y="2046298"/>
            <a:ext cx="2743200" cy="306854"/>
          </a:xfrm>
        </p:spPr>
        <p:txBody>
          <a:bodyPr/>
          <a:lstStyle>
            <a:lvl1pPr marL="0" indent="0">
              <a:buNone/>
              <a:defRPr sz="600"/>
            </a:lvl1pPr>
            <a:lvl2pPr marL="205329" indent="0">
              <a:buNone/>
              <a:defRPr sz="500"/>
            </a:lvl2pPr>
            <a:lvl3pPr marL="410657" indent="0">
              <a:buNone/>
              <a:defRPr sz="400"/>
            </a:lvl3pPr>
            <a:lvl4pPr marL="615986" indent="0">
              <a:buNone/>
              <a:defRPr sz="400"/>
            </a:lvl4pPr>
            <a:lvl5pPr marL="821314" indent="0">
              <a:buNone/>
              <a:defRPr sz="400"/>
            </a:lvl5pPr>
            <a:lvl6pPr marL="1026643" indent="0">
              <a:buNone/>
              <a:defRPr sz="400"/>
            </a:lvl6pPr>
            <a:lvl7pPr marL="1231971" indent="0">
              <a:buNone/>
              <a:defRPr sz="400"/>
            </a:lvl7pPr>
            <a:lvl8pPr marL="1437300" indent="0">
              <a:buNone/>
              <a:defRPr sz="400"/>
            </a:lvl8pPr>
            <a:lvl9pPr marL="1642628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04706"/>
            <a:ext cx="4114800" cy="435769"/>
          </a:xfrm>
          <a:prstGeom prst="rect">
            <a:avLst/>
          </a:prstGeom>
        </p:spPr>
        <p:txBody>
          <a:bodyPr vert="horz" lIns="41066" tIns="20533" rIns="41066" bIns="205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610076"/>
            <a:ext cx="4114800" cy="1725524"/>
          </a:xfrm>
          <a:prstGeom prst="rect">
            <a:avLst/>
          </a:prstGeom>
        </p:spPr>
        <p:txBody>
          <a:bodyPr vert="horz" lIns="41066" tIns="20533" rIns="41066" bIns="205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28600" y="2423359"/>
            <a:ext cx="1066800" cy="139204"/>
          </a:xfrm>
          <a:prstGeom prst="rect">
            <a:avLst/>
          </a:prstGeom>
        </p:spPr>
        <p:txBody>
          <a:bodyPr vert="horz" lIns="41066" tIns="20533" rIns="41066" bIns="20533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62100" y="2423359"/>
            <a:ext cx="1447800" cy="139204"/>
          </a:xfrm>
          <a:prstGeom prst="rect">
            <a:avLst/>
          </a:prstGeom>
        </p:spPr>
        <p:txBody>
          <a:bodyPr vert="horz" lIns="41066" tIns="20533" rIns="41066" bIns="20533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76600" y="2423359"/>
            <a:ext cx="1066800" cy="139204"/>
          </a:xfrm>
          <a:prstGeom prst="rect">
            <a:avLst/>
          </a:prstGeom>
        </p:spPr>
        <p:txBody>
          <a:bodyPr vert="horz" lIns="41066" tIns="20533" rIns="41066" bIns="20533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0657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96" indent="-153996" algn="l" defTabSz="4106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659" indent="-128330" algn="l" defTabSz="410657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13321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8650" indent="-102664" algn="l" defTabSz="410657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3978" indent="-102664" algn="l" defTabSz="410657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9307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34635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39964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45292" indent="-102664" algn="l" defTabSz="410657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329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0657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5986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1314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643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1971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7300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2628" algn="l" defTabSz="410657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-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-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7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Інфографіка\Донецька ОДА\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1" cy="261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-0 (1-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8"/>
            <a:ext cx="4572000" cy="2612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0</Words>
  <Application>Microsoft Office PowerPoint</Application>
  <PresentationFormat>Произвольный</PresentationFormat>
  <Paragraphs>0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 Давиденко</dc:creator>
  <cp:lastModifiedBy>A.Chernavska</cp:lastModifiedBy>
  <cp:revision>120</cp:revision>
  <dcterms:created xsi:type="dcterms:W3CDTF">2016-06-04T11:44:12Z</dcterms:created>
  <dcterms:modified xsi:type="dcterms:W3CDTF">2016-06-14T11:04:33Z</dcterms:modified>
</cp:coreProperties>
</file>